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0"/>
  </p:notesMasterIdLst>
  <p:sldIdLst>
    <p:sldId id="256" r:id="rId2"/>
    <p:sldId id="315" r:id="rId3"/>
    <p:sldId id="316" r:id="rId4"/>
    <p:sldId id="275" r:id="rId5"/>
    <p:sldId id="277" r:id="rId6"/>
    <p:sldId id="318" r:id="rId7"/>
    <p:sldId id="262" r:id="rId8"/>
    <p:sldId id="26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ra Sans Extra Condensed Medium" panose="020B060402020202020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Bold" panose="00000800000000000000" pitchFamily="2" charset="0"/>
      <p:bold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7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FF"/>
    <a:srgbClr val="CCECFF"/>
    <a:srgbClr val="AF9FC2"/>
    <a:srgbClr val="B88D4D"/>
    <a:srgbClr val="FED559"/>
    <a:srgbClr val="00CCFF"/>
    <a:srgbClr val="0066FF"/>
    <a:srgbClr val="92278F"/>
    <a:srgbClr val="2A0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F42EFE-CED9-4161-9F16-CC8A4B59381D}">
  <a:tblStyle styleId="{F6F42EFE-CED9-4161-9F16-CC8A4B5938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333" autoAdjust="0"/>
  </p:normalViewPr>
  <p:slideViewPr>
    <p:cSldViewPr snapToGrid="0" showGuides="1">
      <p:cViewPr varScale="1">
        <p:scale>
          <a:sx n="136" d="100"/>
          <a:sy n="136" d="100"/>
        </p:scale>
        <p:origin x="852" y="126"/>
      </p:cViewPr>
      <p:guideLst>
        <p:guide orient="horz" pos="1620"/>
        <p:guide pos="2880"/>
        <p:guide pos="37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lep.edu.mx/" TargetMode="External"/><Relationship Id="rId2" Type="http://schemas.openxmlformats.org/officeDocument/2006/relationships/hyperlink" Target="Rocio/Videos/CERTIFICACION%20DE%20COMPETENCIAS%20CONALEP%202023.mp4" TargetMode="External"/><Relationship Id="rId1" Type="http://schemas.openxmlformats.org/officeDocument/2006/relationships/hyperlink" Target="Rocio/Videos/Certificaci&#243;n%20ASCA%202023%20(2).mp4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Rocio/Videos/CERTIFICACION%20DE%20COMPETENCIAS%20CONALEP%202023.mp4" TargetMode="External"/><Relationship Id="rId2" Type="http://schemas.openxmlformats.org/officeDocument/2006/relationships/image" Target="../media/image22.png"/><Relationship Id="rId1" Type="http://schemas.openxmlformats.org/officeDocument/2006/relationships/hyperlink" Target="Rocio/Videos/Certificaci&#243;n%20ASCA%202023%20(2).mp4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www.conalep.edu.mx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0D0D3-A38B-4F90-8617-0B2F23EEEEF6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EE93A203-DFFB-47CE-839E-AE861A466962}">
      <dgm:prSet phldrT="[Texto]" custT="1"/>
      <dgm:spPr>
        <a:effectLst>
          <a:outerShdw blurRad="50800" dist="1016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b="1" dirty="0">
              <a:latin typeface="Montserrat" panose="00000500000000000000" pitchFamily="2" charset="0"/>
            </a:rPr>
            <a:t>Material Promocional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50C707A4-76EB-4235-8EFE-596693561316}" type="parTrans" cxnId="{F69CB2B6-0B8B-416F-B35A-868D95AE5141}">
      <dgm:prSet/>
      <dgm:spPr/>
      <dgm:t>
        <a:bodyPr/>
        <a:lstStyle/>
        <a:p>
          <a:endParaRPr lang="es-MX"/>
        </a:p>
      </dgm:t>
    </dgm:pt>
    <dgm:pt modelId="{3A039157-38E3-47F0-9393-869BD8A508EA}" type="sibTrans" cxnId="{F69CB2B6-0B8B-416F-B35A-868D95AE5141}">
      <dgm:prSet/>
      <dgm:spPr/>
      <dgm:t>
        <a:bodyPr/>
        <a:lstStyle/>
        <a:p>
          <a:endParaRPr lang="es-MX"/>
        </a:p>
      </dgm:t>
    </dgm:pt>
    <dgm:pt modelId="{36EC223B-B650-40ED-9DCA-873A051E09A1}">
      <dgm:prSet phldrT="[Texto]" custT="1"/>
      <dgm:spPr>
        <a:effectLst>
          <a:outerShdw blurRad="50800" dist="1016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dirty="0">
              <a:latin typeface="Montserrat" panose="00000500000000000000" pitchFamily="2" charset="0"/>
            </a:rPr>
            <a:t>Presentaciones multimedia</a:t>
          </a:r>
          <a:endParaRPr lang="es-MX" sz="1200" dirty="0">
            <a:latin typeface="Montserrat" panose="00000500000000000000" pitchFamily="2" charset="0"/>
          </a:endParaRPr>
        </a:p>
      </dgm:t>
    </dgm:pt>
    <dgm:pt modelId="{68C176C1-B536-496F-914C-BAF7B24CE5C6}" type="parTrans" cxnId="{CC03C35C-ED8B-44C2-AA94-7C9B63B5ECF9}">
      <dgm:prSet/>
      <dgm:spPr/>
      <dgm:t>
        <a:bodyPr/>
        <a:lstStyle/>
        <a:p>
          <a:endParaRPr lang="es-MX"/>
        </a:p>
      </dgm:t>
    </dgm:pt>
    <dgm:pt modelId="{2C4E56E1-D5B8-46F8-B5F6-D798215FD50F}" type="sibTrans" cxnId="{CC03C35C-ED8B-44C2-AA94-7C9B63B5ECF9}">
      <dgm:prSet/>
      <dgm:spPr/>
      <dgm:t>
        <a:bodyPr/>
        <a:lstStyle/>
        <a:p>
          <a:endParaRPr lang="es-MX"/>
        </a:p>
      </dgm:t>
    </dgm:pt>
    <dgm:pt modelId="{4F4E8252-7D43-4D19-93B2-35B0BC0C0567}">
      <dgm:prSet phldrT="[Texto]" custT="1"/>
      <dgm:spPr>
        <a:effectLst>
          <a:outerShdw blurRad="50800" dist="1016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dirty="0">
              <a:latin typeface="Montserrat" panose="00000500000000000000" pitchFamily="2" charset="0"/>
            </a:rPr>
            <a:t>Portafolios de servicios</a:t>
          </a:r>
          <a:endParaRPr lang="es-MX" sz="1200" dirty="0">
            <a:latin typeface="Montserrat" panose="00000500000000000000" pitchFamily="2" charset="0"/>
          </a:endParaRPr>
        </a:p>
      </dgm:t>
    </dgm:pt>
    <dgm:pt modelId="{6C555FCF-22D2-4E84-AC80-9962CF16F43D}" type="parTrans" cxnId="{71E329FA-B95F-4ABF-8D5B-C2ACF21F33CD}">
      <dgm:prSet/>
      <dgm:spPr/>
      <dgm:t>
        <a:bodyPr/>
        <a:lstStyle/>
        <a:p>
          <a:endParaRPr lang="es-MX"/>
        </a:p>
      </dgm:t>
    </dgm:pt>
    <dgm:pt modelId="{BDF7B2C8-BB9B-471C-9548-86113684F269}" type="sibTrans" cxnId="{71E329FA-B95F-4ABF-8D5B-C2ACF21F33CD}">
      <dgm:prSet/>
      <dgm:spPr/>
      <dgm:t>
        <a:bodyPr/>
        <a:lstStyle/>
        <a:p>
          <a:endParaRPr lang="es-MX"/>
        </a:p>
      </dgm:t>
    </dgm:pt>
    <dgm:pt modelId="{ED07A556-DBE1-46FF-8117-EE32A71F8F4F}">
      <dgm:prSet phldrT="[Texto]" custT="1"/>
      <dgm:spPr>
        <a:effectLst>
          <a:outerShdw blurRad="50800" dist="889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es-ES" sz="1200" b="1" dirty="0">
            <a:latin typeface="Montserrat" panose="00000500000000000000" pitchFamily="2" charset="0"/>
          </a:endParaRPr>
        </a:p>
        <a:p>
          <a:pPr>
            <a:tabLst>
              <a:tab pos="541338" algn="l"/>
            </a:tabLst>
          </a:pPr>
          <a:r>
            <a:rPr lang="es-ES" sz="1200" b="1" dirty="0">
              <a:latin typeface="Montserrat" panose="00000500000000000000" pitchFamily="2" charset="0"/>
            </a:rPr>
            <a:t>Mecanismos de Difusión</a:t>
          </a:r>
          <a:endParaRPr lang="es-MX" sz="1200" b="1" dirty="0">
            <a:latin typeface="Montserrat" panose="00000500000000000000" pitchFamily="2" charset="0"/>
          </a:endParaRPr>
        </a:p>
      </dgm:t>
    </dgm:pt>
    <dgm:pt modelId="{863CBF39-42AD-4B3F-A524-4595CEAEEB8E}" type="parTrans" cxnId="{7425CF1A-F21D-4543-835D-9330F1141AD7}">
      <dgm:prSet/>
      <dgm:spPr/>
      <dgm:t>
        <a:bodyPr/>
        <a:lstStyle/>
        <a:p>
          <a:endParaRPr lang="es-MX"/>
        </a:p>
      </dgm:t>
    </dgm:pt>
    <dgm:pt modelId="{B2C5BA28-39C3-4DE6-A644-DFD633A07E38}" type="sibTrans" cxnId="{7425CF1A-F21D-4543-835D-9330F1141AD7}">
      <dgm:prSet/>
      <dgm:spPr/>
      <dgm:t>
        <a:bodyPr/>
        <a:lstStyle/>
        <a:p>
          <a:endParaRPr lang="es-MX"/>
        </a:p>
      </dgm:t>
    </dgm:pt>
    <dgm:pt modelId="{093961B5-DE24-41C1-93E0-E8637B5B2099}">
      <dgm:prSet phldrT="[Texto]" custT="1"/>
      <dgm:spPr>
        <a:effectLst>
          <a:outerShdw blurRad="50800" dist="889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pPr>
            <a:tabLst>
              <a:tab pos="541338" algn="l"/>
            </a:tabLst>
          </a:pPr>
          <a:r>
            <a:rPr lang="es-ES" sz="1100" dirty="0">
              <a:latin typeface="Montserrat" panose="00000500000000000000" pitchFamily="2" charset="0"/>
            </a:rPr>
            <a:t>Asistencia a ferias, muestra y/o exposiciones empresariales/gubernamentales/sociales</a:t>
          </a:r>
          <a:endParaRPr lang="es-MX" sz="1100" dirty="0">
            <a:latin typeface="Montserrat" panose="00000500000000000000" pitchFamily="2" charset="0"/>
          </a:endParaRPr>
        </a:p>
      </dgm:t>
    </dgm:pt>
    <dgm:pt modelId="{C57FE7E5-859B-4B05-9854-310520DE92EC}" type="parTrans" cxnId="{DB4FF1F6-5D4D-48CD-9840-F50DFBFB0EA8}">
      <dgm:prSet/>
      <dgm:spPr/>
      <dgm:t>
        <a:bodyPr/>
        <a:lstStyle/>
        <a:p>
          <a:endParaRPr lang="es-MX"/>
        </a:p>
      </dgm:t>
    </dgm:pt>
    <dgm:pt modelId="{001D90AC-9FCB-4114-A3A7-F0D4C998C857}" type="sibTrans" cxnId="{DB4FF1F6-5D4D-48CD-9840-F50DFBFB0EA8}">
      <dgm:prSet/>
      <dgm:spPr/>
      <dgm:t>
        <a:bodyPr/>
        <a:lstStyle/>
        <a:p>
          <a:endParaRPr lang="es-MX"/>
        </a:p>
      </dgm:t>
    </dgm:pt>
    <dgm:pt modelId="{FD2DDDA4-5932-4EB6-ABD5-CBD5E588BD60}">
      <dgm:prSet phldrT="[Texto]" custT="1"/>
      <dgm:spPr>
        <a:effectLst>
          <a:outerShdw blurRad="50800" dist="889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pPr>
            <a:tabLst>
              <a:tab pos="541338" algn="l"/>
            </a:tabLst>
          </a:pPr>
          <a:r>
            <a:rPr lang="es-ES" sz="1100" dirty="0">
              <a:latin typeface="Montserrat" panose="00000500000000000000" pitchFamily="2" charset="0"/>
            </a:rPr>
            <a:t>Pláticas en auditorios</a:t>
          </a:r>
          <a:endParaRPr lang="es-MX" sz="1100" dirty="0">
            <a:latin typeface="Montserrat" panose="00000500000000000000" pitchFamily="2" charset="0"/>
          </a:endParaRPr>
        </a:p>
      </dgm:t>
    </dgm:pt>
    <dgm:pt modelId="{9F808CB3-AE6F-4706-AA0B-B6372CE54202}" type="parTrans" cxnId="{A0CB8A1D-C845-41B5-A9A4-06FAA03520B2}">
      <dgm:prSet/>
      <dgm:spPr/>
      <dgm:t>
        <a:bodyPr/>
        <a:lstStyle/>
        <a:p>
          <a:endParaRPr lang="es-MX"/>
        </a:p>
      </dgm:t>
    </dgm:pt>
    <dgm:pt modelId="{A0CB5B5D-72B8-4628-B235-01EA5503D9EF}" type="sibTrans" cxnId="{A0CB8A1D-C845-41B5-A9A4-06FAA03520B2}">
      <dgm:prSet/>
      <dgm:spPr/>
      <dgm:t>
        <a:bodyPr/>
        <a:lstStyle/>
        <a:p>
          <a:endParaRPr lang="es-MX"/>
        </a:p>
      </dgm:t>
    </dgm:pt>
    <dgm:pt modelId="{59DA8C63-0BA2-41F4-A0DB-DEA54BF0AAE1}">
      <dgm:prSet phldrT="[Texto]" custT="1"/>
      <dgm:spPr>
        <a:effectLst>
          <a:outerShdw blurRad="50800" dist="1016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dirty="0">
              <a:latin typeface="Montserrat" panose="00000500000000000000" pitchFamily="2" charset="0"/>
            </a:rPr>
            <a:t>Videos</a:t>
          </a:r>
          <a:endParaRPr lang="es-MX" sz="1200" dirty="0">
            <a:latin typeface="Montserrat" panose="00000500000000000000" pitchFamily="2" charset="0"/>
          </a:endParaRPr>
        </a:p>
      </dgm:t>
    </dgm:pt>
    <dgm:pt modelId="{BAB1F528-0E75-47DD-A207-CFC58A47BC36}" type="parTrans" cxnId="{ECE7A7A0-BC51-43A0-9CE1-04E23B686C69}">
      <dgm:prSet/>
      <dgm:spPr/>
      <dgm:t>
        <a:bodyPr/>
        <a:lstStyle/>
        <a:p>
          <a:endParaRPr lang="es-MX"/>
        </a:p>
      </dgm:t>
    </dgm:pt>
    <dgm:pt modelId="{52900ABE-DD91-4739-86C7-A75C37822C52}" type="sibTrans" cxnId="{ECE7A7A0-BC51-43A0-9CE1-04E23B686C69}">
      <dgm:prSet/>
      <dgm:spPr/>
      <dgm:t>
        <a:bodyPr/>
        <a:lstStyle/>
        <a:p>
          <a:endParaRPr lang="es-MX"/>
        </a:p>
      </dgm:t>
    </dgm:pt>
    <dgm:pt modelId="{6F163CD1-2AEB-46C8-BAF7-1AEADF576F38}">
      <dgm:prSet phldrT="[Texto]" custT="1"/>
      <dgm:spPr>
        <a:effectLst>
          <a:outerShdw blurRad="50800" dist="1016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dirty="0">
              <a:latin typeface="Montserrat" panose="00000500000000000000" pitchFamily="2" charset="0"/>
            </a:rPr>
            <a:t>Tríptico, díptico</a:t>
          </a:r>
          <a:endParaRPr lang="es-MX" sz="1200" dirty="0">
            <a:latin typeface="Montserrat" panose="00000500000000000000" pitchFamily="2" charset="0"/>
          </a:endParaRPr>
        </a:p>
      </dgm:t>
    </dgm:pt>
    <dgm:pt modelId="{63A615BA-1C70-4CC7-A08D-F5338B28C4CF}" type="parTrans" cxnId="{794DD0DD-9FA6-4D06-980D-A69753B4BC5F}">
      <dgm:prSet/>
      <dgm:spPr/>
      <dgm:t>
        <a:bodyPr/>
        <a:lstStyle/>
        <a:p>
          <a:endParaRPr lang="es-MX"/>
        </a:p>
      </dgm:t>
    </dgm:pt>
    <dgm:pt modelId="{453D2113-63F3-4A66-9CB3-1AB62FBA51A7}" type="sibTrans" cxnId="{794DD0DD-9FA6-4D06-980D-A69753B4BC5F}">
      <dgm:prSet/>
      <dgm:spPr/>
      <dgm:t>
        <a:bodyPr/>
        <a:lstStyle/>
        <a:p>
          <a:endParaRPr lang="es-MX"/>
        </a:p>
      </dgm:t>
    </dgm:pt>
    <dgm:pt modelId="{FDAC7E28-0C00-498F-B88E-9FDD9C78B8E9}">
      <dgm:prSet phldrT="[Texto]" custT="1"/>
      <dgm:spPr>
        <a:effectLst>
          <a:outerShdw blurRad="50800" dist="1016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200" dirty="0">
              <a:latin typeface="Montserrat" panose="00000500000000000000" pitchFamily="2" charset="0"/>
            </a:rPr>
            <a:t>Presentaciones en PowerPoint</a:t>
          </a:r>
          <a:endParaRPr lang="es-MX" sz="1200" dirty="0">
            <a:latin typeface="Montserrat" panose="00000500000000000000" pitchFamily="2" charset="0"/>
          </a:endParaRPr>
        </a:p>
      </dgm:t>
    </dgm:pt>
    <dgm:pt modelId="{1DC0063F-36FA-4F85-B854-BA3B7D7811AB}" type="parTrans" cxnId="{A287BADC-81A5-461A-AE32-07423D3D19B9}">
      <dgm:prSet/>
      <dgm:spPr/>
      <dgm:t>
        <a:bodyPr/>
        <a:lstStyle/>
        <a:p>
          <a:endParaRPr lang="es-MX"/>
        </a:p>
      </dgm:t>
    </dgm:pt>
    <dgm:pt modelId="{FC7AEA49-A563-4021-9D99-B5BC8F8C2942}" type="sibTrans" cxnId="{A287BADC-81A5-461A-AE32-07423D3D19B9}">
      <dgm:prSet/>
      <dgm:spPr/>
      <dgm:t>
        <a:bodyPr/>
        <a:lstStyle/>
        <a:p>
          <a:endParaRPr lang="es-MX"/>
        </a:p>
      </dgm:t>
    </dgm:pt>
    <dgm:pt modelId="{7DD2DDC6-072E-42B7-8227-0D95C7AC9D0A}">
      <dgm:prSet phldrT="[Texto]" custT="1"/>
      <dgm:spPr>
        <a:effectLst>
          <a:outerShdw blurRad="50800" dist="889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pPr>
            <a:tabLst>
              <a:tab pos="541338" algn="l"/>
            </a:tabLst>
          </a:pPr>
          <a:r>
            <a:rPr lang="es-ES" sz="1100" dirty="0">
              <a:latin typeface="Montserrat" panose="00000500000000000000" pitchFamily="2" charset="0"/>
            </a:rPr>
            <a:t>Campañas por internet</a:t>
          </a:r>
          <a:endParaRPr lang="es-MX" sz="1100" dirty="0">
            <a:latin typeface="Montserrat" panose="00000500000000000000" pitchFamily="2" charset="0"/>
          </a:endParaRPr>
        </a:p>
      </dgm:t>
    </dgm:pt>
    <dgm:pt modelId="{071F97D0-1E2F-490C-9F65-9D74764A1ADE}" type="parTrans" cxnId="{8158163F-27F3-49BD-A0E8-E678B0E2CDB2}">
      <dgm:prSet/>
      <dgm:spPr/>
      <dgm:t>
        <a:bodyPr/>
        <a:lstStyle/>
        <a:p>
          <a:endParaRPr lang="es-MX"/>
        </a:p>
      </dgm:t>
    </dgm:pt>
    <dgm:pt modelId="{3E304DB9-F58A-4DE0-997F-1623ACF63A5C}" type="sibTrans" cxnId="{8158163F-27F3-49BD-A0E8-E678B0E2CDB2}">
      <dgm:prSet/>
      <dgm:spPr/>
      <dgm:t>
        <a:bodyPr/>
        <a:lstStyle/>
        <a:p>
          <a:endParaRPr lang="es-MX"/>
        </a:p>
      </dgm:t>
    </dgm:pt>
    <dgm:pt modelId="{6EB2EACD-1CA6-4961-ABB4-9AE2F0875EBD}">
      <dgm:prSet phldrT="[Texto]" custT="1"/>
      <dgm:spPr>
        <a:effectLst>
          <a:outerShdw blurRad="50800" dist="889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pPr>
            <a:tabLst>
              <a:tab pos="541338" algn="l"/>
            </a:tabLst>
          </a:pPr>
          <a:r>
            <a:rPr lang="es-ES" sz="1100" dirty="0">
              <a:latin typeface="Montserrat" panose="00000500000000000000" pitchFamily="2" charset="0"/>
            </a:rPr>
            <a:t>Portales de los Colegios Estatales</a:t>
          </a:r>
          <a:endParaRPr lang="es-MX" sz="1100" dirty="0">
            <a:latin typeface="Montserrat" panose="00000500000000000000" pitchFamily="2" charset="0"/>
          </a:endParaRPr>
        </a:p>
      </dgm:t>
    </dgm:pt>
    <dgm:pt modelId="{60110FD7-8EB0-40E3-ADFF-B7ED885D1D83}" type="parTrans" cxnId="{CAEAD903-9ABF-41C8-B2EA-F36A6D2A729C}">
      <dgm:prSet/>
      <dgm:spPr/>
      <dgm:t>
        <a:bodyPr/>
        <a:lstStyle/>
        <a:p>
          <a:endParaRPr lang="es-MX"/>
        </a:p>
      </dgm:t>
    </dgm:pt>
    <dgm:pt modelId="{CC8A5130-7D38-4E56-952B-B3E27B5C68C5}" type="sibTrans" cxnId="{CAEAD903-9ABF-41C8-B2EA-F36A6D2A729C}">
      <dgm:prSet/>
      <dgm:spPr/>
      <dgm:t>
        <a:bodyPr/>
        <a:lstStyle/>
        <a:p>
          <a:endParaRPr lang="es-MX"/>
        </a:p>
      </dgm:t>
    </dgm:pt>
    <dgm:pt modelId="{0B68C22D-965C-4D44-ADD1-D308CDB80295}">
      <dgm:prSet phldrT="[Texto]" custT="1"/>
      <dgm:spPr>
        <a:effectLst>
          <a:outerShdw blurRad="50800" dist="88900" dir="5400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pPr>
            <a:tabLst>
              <a:tab pos="541338" algn="l"/>
            </a:tabLst>
          </a:pPr>
          <a:r>
            <a:rPr lang="es-ES" sz="1100" dirty="0">
              <a:latin typeface="Montserrat" panose="00000500000000000000" pitchFamily="2" charset="0"/>
            </a:rPr>
            <a:t>Redes sociales (Instagram, Twitter, </a:t>
          </a:r>
          <a:r>
            <a:rPr lang="es-ES" sz="1100" dirty="0" err="1">
              <a:latin typeface="Montserrat" panose="00000500000000000000" pitchFamily="2" charset="0"/>
            </a:rPr>
            <a:t>facebok</a:t>
          </a:r>
          <a:r>
            <a:rPr lang="es-ES" sz="1100" dirty="0">
              <a:latin typeface="Montserrat" panose="00000500000000000000" pitchFamily="2" charset="0"/>
            </a:rPr>
            <a:t>, </a:t>
          </a:r>
          <a:r>
            <a:rPr lang="es-ES" sz="1100" dirty="0" err="1">
              <a:latin typeface="Montserrat" panose="00000500000000000000" pitchFamily="2" charset="0"/>
            </a:rPr>
            <a:t>Tik</a:t>
          </a:r>
          <a:r>
            <a:rPr lang="es-ES" sz="1100" dirty="0">
              <a:latin typeface="Montserrat" panose="00000500000000000000" pitchFamily="2" charset="0"/>
            </a:rPr>
            <a:t> Tok)</a:t>
          </a:r>
          <a:endParaRPr lang="es-MX" sz="1100" dirty="0">
            <a:latin typeface="Montserrat" panose="00000500000000000000" pitchFamily="2" charset="0"/>
          </a:endParaRPr>
        </a:p>
      </dgm:t>
    </dgm:pt>
    <dgm:pt modelId="{24A10B80-B425-4F9F-A2F4-94A6053F4932}" type="parTrans" cxnId="{30DF55FA-F072-462D-A419-2EDC884B6C73}">
      <dgm:prSet/>
      <dgm:spPr/>
      <dgm:t>
        <a:bodyPr/>
        <a:lstStyle/>
        <a:p>
          <a:endParaRPr lang="es-MX"/>
        </a:p>
      </dgm:t>
    </dgm:pt>
    <dgm:pt modelId="{1B5F37D8-F54F-4C1E-8667-ABA5CC5D14C5}" type="sibTrans" cxnId="{30DF55FA-F072-462D-A419-2EDC884B6C73}">
      <dgm:prSet/>
      <dgm:spPr/>
      <dgm:t>
        <a:bodyPr/>
        <a:lstStyle/>
        <a:p>
          <a:endParaRPr lang="es-MX"/>
        </a:p>
      </dgm:t>
    </dgm:pt>
    <dgm:pt modelId="{F06830F2-ACEF-4BA7-ABD0-84559BDF04A7}">
      <dgm:prSet phldrT="[Texto]" custT="1"/>
      <dgm:spPr>
        <a:effectLst>
          <a:outerShdw blurRad="50800" dist="1016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1200" dirty="0">
              <a:latin typeface="Montserrat" panose="00000500000000000000" pitchFamily="2" charset="0"/>
            </a:rPr>
            <a:t>Historias, </a:t>
          </a:r>
          <a:r>
            <a:rPr lang="es-MX" sz="1200" dirty="0" err="1">
              <a:latin typeface="Montserrat" panose="00000500000000000000" pitchFamily="2" charset="0"/>
            </a:rPr>
            <a:t>Reels</a:t>
          </a:r>
          <a:r>
            <a:rPr lang="es-MX" sz="1200" dirty="0">
              <a:latin typeface="Montserrat" panose="00000500000000000000" pitchFamily="2" charset="0"/>
            </a:rPr>
            <a:t>, Banners</a:t>
          </a:r>
        </a:p>
      </dgm:t>
    </dgm:pt>
    <dgm:pt modelId="{2EAC39D2-7462-4295-A9E4-0070CFC0B165}" type="parTrans" cxnId="{3CD8F911-E696-4465-B167-14D3F8CD8029}">
      <dgm:prSet/>
      <dgm:spPr/>
      <dgm:t>
        <a:bodyPr/>
        <a:lstStyle/>
        <a:p>
          <a:endParaRPr lang="es-MX"/>
        </a:p>
      </dgm:t>
    </dgm:pt>
    <dgm:pt modelId="{20B198A6-27A8-44BA-BF3A-95BF6585A345}" type="sibTrans" cxnId="{3CD8F911-E696-4465-B167-14D3F8CD8029}">
      <dgm:prSet/>
      <dgm:spPr/>
      <dgm:t>
        <a:bodyPr/>
        <a:lstStyle/>
        <a:p>
          <a:endParaRPr lang="es-MX"/>
        </a:p>
      </dgm:t>
    </dgm:pt>
    <dgm:pt modelId="{78084E13-32B7-4109-8EC4-464038BD3F3C}" type="pres">
      <dgm:prSet presAssocID="{4C40D0D3-A38B-4F90-8617-0B2F23EEEEF6}" presName="linear" presStyleCnt="0">
        <dgm:presLayoutVars>
          <dgm:dir/>
          <dgm:resizeHandles val="exact"/>
        </dgm:presLayoutVars>
      </dgm:prSet>
      <dgm:spPr/>
    </dgm:pt>
    <dgm:pt modelId="{882AA45A-000F-4EEA-8451-4A76A945CDFE}" type="pres">
      <dgm:prSet presAssocID="{EE93A203-DFFB-47CE-839E-AE861A466962}" presName="comp" presStyleCnt="0"/>
      <dgm:spPr/>
    </dgm:pt>
    <dgm:pt modelId="{00C45CC0-1925-4D69-97B7-588A02EE0545}" type="pres">
      <dgm:prSet presAssocID="{EE93A203-DFFB-47CE-839E-AE861A466962}" presName="box" presStyleLbl="node1" presStyleIdx="0" presStyleCnt="2"/>
      <dgm:spPr/>
    </dgm:pt>
    <dgm:pt modelId="{33271859-D317-4F9E-A1A9-AF7E99C8353B}" type="pres">
      <dgm:prSet presAssocID="{EE93A203-DFFB-47CE-839E-AE861A466962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2FF8FEAB-EF6F-4AFA-93E3-CF1454FFB838}" type="pres">
      <dgm:prSet presAssocID="{EE93A203-DFFB-47CE-839E-AE861A466962}" presName="text" presStyleLbl="node1" presStyleIdx="0" presStyleCnt="2">
        <dgm:presLayoutVars>
          <dgm:bulletEnabled val="1"/>
        </dgm:presLayoutVars>
      </dgm:prSet>
      <dgm:spPr/>
    </dgm:pt>
    <dgm:pt modelId="{3C2C7267-84A2-4E0E-8FF2-C21649D5F53E}" type="pres">
      <dgm:prSet presAssocID="{3A039157-38E3-47F0-9393-869BD8A508EA}" presName="spacer" presStyleCnt="0"/>
      <dgm:spPr/>
    </dgm:pt>
    <dgm:pt modelId="{3C48A464-853B-43CC-9701-0D5B56AF9EF7}" type="pres">
      <dgm:prSet presAssocID="{ED07A556-DBE1-46FF-8117-EE32A71F8F4F}" presName="comp" presStyleCnt="0"/>
      <dgm:spPr/>
    </dgm:pt>
    <dgm:pt modelId="{0950C39E-44FC-4309-8371-198AECDC6AA1}" type="pres">
      <dgm:prSet presAssocID="{ED07A556-DBE1-46FF-8117-EE32A71F8F4F}" presName="box" presStyleLbl="node1" presStyleIdx="1" presStyleCnt="2"/>
      <dgm:spPr/>
    </dgm:pt>
    <dgm:pt modelId="{B96F4706-E6EA-4513-B98F-230AF041E85B}" type="pres">
      <dgm:prSet presAssocID="{ED07A556-DBE1-46FF-8117-EE32A71F8F4F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A2E5F557-DD0B-4127-BC8C-C270CFDB8D9A}" type="pres">
      <dgm:prSet presAssocID="{ED07A556-DBE1-46FF-8117-EE32A71F8F4F}" presName="text" presStyleLbl="node1" presStyleIdx="1" presStyleCnt="2">
        <dgm:presLayoutVars>
          <dgm:bulletEnabled val="1"/>
        </dgm:presLayoutVars>
      </dgm:prSet>
      <dgm:spPr/>
    </dgm:pt>
  </dgm:ptLst>
  <dgm:cxnLst>
    <dgm:cxn modelId="{DF74CC03-6DE1-48EA-BA94-4DD5E54ECB94}" type="presOf" srcId="{7DD2DDC6-072E-42B7-8227-0D95C7AC9D0A}" destId="{0950C39E-44FC-4309-8371-198AECDC6AA1}" srcOrd="0" destOrd="3" presId="urn:microsoft.com/office/officeart/2005/8/layout/vList4"/>
    <dgm:cxn modelId="{CAEAD903-9ABF-41C8-B2EA-F36A6D2A729C}" srcId="{ED07A556-DBE1-46FF-8117-EE32A71F8F4F}" destId="{6EB2EACD-1CA6-4961-ABB4-9AE2F0875EBD}" srcOrd="3" destOrd="0" parTransId="{60110FD7-8EB0-40E3-ADFF-B7ED885D1D83}" sibTransId="{CC8A5130-7D38-4E56-952B-B3E27B5C68C5}"/>
    <dgm:cxn modelId="{7C26EA05-3E88-46A6-9B05-3FBABD9F07FE}" type="presOf" srcId="{0B68C22D-965C-4D44-ADD1-D308CDB80295}" destId="{A2E5F557-DD0B-4127-BC8C-C270CFDB8D9A}" srcOrd="1" destOrd="5" presId="urn:microsoft.com/office/officeart/2005/8/layout/vList4"/>
    <dgm:cxn modelId="{4AA9D10F-04B4-41B9-9189-34FF59C846ED}" type="presOf" srcId="{FD2DDDA4-5932-4EB6-ABD5-CBD5E588BD60}" destId="{A2E5F557-DD0B-4127-BC8C-C270CFDB8D9A}" srcOrd="1" destOrd="2" presId="urn:microsoft.com/office/officeart/2005/8/layout/vList4"/>
    <dgm:cxn modelId="{3CD8F911-E696-4465-B167-14D3F8CD8029}" srcId="{EE93A203-DFFB-47CE-839E-AE861A466962}" destId="{F06830F2-ACEF-4BA7-ABD0-84559BDF04A7}" srcOrd="5" destOrd="0" parTransId="{2EAC39D2-7462-4295-A9E4-0070CFC0B165}" sibTransId="{20B198A6-27A8-44BA-BF3A-95BF6585A345}"/>
    <dgm:cxn modelId="{CE0A6317-3062-4FEE-AA41-D818A6AADA39}" type="presOf" srcId="{59DA8C63-0BA2-41F4-A0DB-DEA54BF0AAE1}" destId="{2FF8FEAB-EF6F-4AFA-93E3-CF1454FFB838}" srcOrd="1" destOrd="3" presId="urn:microsoft.com/office/officeart/2005/8/layout/vList4"/>
    <dgm:cxn modelId="{BA9D031A-D19D-43E5-BC94-64AED83BECC8}" type="presOf" srcId="{6EB2EACD-1CA6-4961-ABB4-9AE2F0875EBD}" destId="{0950C39E-44FC-4309-8371-198AECDC6AA1}" srcOrd="0" destOrd="4" presId="urn:microsoft.com/office/officeart/2005/8/layout/vList4"/>
    <dgm:cxn modelId="{DF6F341A-9060-4763-8450-DEC638246CC5}" type="presOf" srcId="{36EC223B-B650-40ED-9DCA-873A051E09A1}" destId="{2FF8FEAB-EF6F-4AFA-93E3-CF1454FFB838}" srcOrd="1" destOrd="1" presId="urn:microsoft.com/office/officeart/2005/8/layout/vList4"/>
    <dgm:cxn modelId="{7425CF1A-F21D-4543-835D-9330F1141AD7}" srcId="{4C40D0D3-A38B-4F90-8617-0B2F23EEEEF6}" destId="{ED07A556-DBE1-46FF-8117-EE32A71F8F4F}" srcOrd="1" destOrd="0" parTransId="{863CBF39-42AD-4B3F-A524-4595CEAEEB8E}" sibTransId="{B2C5BA28-39C3-4DE6-A644-DFD633A07E38}"/>
    <dgm:cxn modelId="{A0CB8A1D-C845-41B5-A9A4-06FAA03520B2}" srcId="{ED07A556-DBE1-46FF-8117-EE32A71F8F4F}" destId="{FD2DDDA4-5932-4EB6-ABD5-CBD5E588BD60}" srcOrd="1" destOrd="0" parTransId="{9F808CB3-AE6F-4706-AA0B-B6372CE54202}" sibTransId="{A0CB5B5D-72B8-4628-B235-01EA5503D9EF}"/>
    <dgm:cxn modelId="{CFF52D2A-933E-46EA-AFCC-CC0919177B41}" type="presOf" srcId="{FDAC7E28-0C00-498F-B88E-9FDD9C78B8E9}" destId="{2FF8FEAB-EF6F-4AFA-93E3-CF1454FFB838}" srcOrd="1" destOrd="5" presId="urn:microsoft.com/office/officeart/2005/8/layout/vList4"/>
    <dgm:cxn modelId="{CFEC2935-5E49-404C-ABDB-B6655BAB8EAF}" type="presOf" srcId="{093961B5-DE24-41C1-93E0-E8637B5B2099}" destId="{A2E5F557-DD0B-4127-BC8C-C270CFDB8D9A}" srcOrd="1" destOrd="1" presId="urn:microsoft.com/office/officeart/2005/8/layout/vList4"/>
    <dgm:cxn modelId="{8158163F-27F3-49BD-A0E8-E678B0E2CDB2}" srcId="{ED07A556-DBE1-46FF-8117-EE32A71F8F4F}" destId="{7DD2DDC6-072E-42B7-8227-0D95C7AC9D0A}" srcOrd="2" destOrd="0" parTransId="{071F97D0-1E2F-490C-9F65-9D74764A1ADE}" sibTransId="{3E304DB9-F58A-4DE0-997F-1623ACF63A5C}"/>
    <dgm:cxn modelId="{CC03C35C-ED8B-44C2-AA94-7C9B63B5ECF9}" srcId="{EE93A203-DFFB-47CE-839E-AE861A466962}" destId="{36EC223B-B650-40ED-9DCA-873A051E09A1}" srcOrd="0" destOrd="0" parTransId="{68C176C1-B536-496F-914C-BAF7B24CE5C6}" sibTransId="{2C4E56E1-D5B8-46F8-B5F6-D798215FD50F}"/>
    <dgm:cxn modelId="{3FABF55F-903A-472A-85F2-C8B73F126E51}" type="presOf" srcId="{EE93A203-DFFB-47CE-839E-AE861A466962}" destId="{00C45CC0-1925-4D69-97B7-588A02EE0545}" srcOrd="0" destOrd="0" presId="urn:microsoft.com/office/officeart/2005/8/layout/vList4"/>
    <dgm:cxn modelId="{17B76F61-94F4-47DE-9FE7-45C2637FDBF3}" type="presOf" srcId="{FD2DDDA4-5932-4EB6-ABD5-CBD5E588BD60}" destId="{0950C39E-44FC-4309-8371-198AECDC6AA1}" srcOrd="0" destOrd="2" presId="urn:microsoft.com/office/officeart/2005/8/layout/vList4"/>
    <dgm:cxn modelId="{DA823D63-8945-46E3-AFFD-4C035EF4DE1F}" type="presOf" srcId="{0B68C22D-965C-4D44-ADD1-D308CDB80295}" destId="{0950C39E-44FC-4309-8371-198AECDC6AA1}" srcOrd="0" destOrd="5" presId="urn:microsoft.com/office/officeart/2005/8/layout/vList4"/>
    <dgm:cxn modelId="{11D84E45-F832-49EA-94E3-25265961C806}" type="presOf" srcId="{4C40D0D3-A38B-4F90-8617-0B2F23EEEEF6}" destId="{78084E13-32B7-4109-8EC4-464038BD3F3C}" srcOrd="0" destOrd="0" presId="urn:microsoft.com/office/officeart/2005/8/layout/vList4"/>
    <dgm:cxn modelId="{8548886D-9334-4FA6-921E-78FDAE7C449B}" type="presOf" srcId="{F06830F2-ACEF-4BA7-ABD0-84559BDF04A7}" destId="{00C45CC0-1925-4D69-97B7-588A02EE0545}" srcOrd="0" destOrd="6" presId="urn:microsoft.com/office/officeart/2005/8/layout/vList4"/>
    <dgm:cxn modelId="{A479EF4E-D964-4F6A-9F4F-3B69865B5E2F}" type="presOf" srcId="{6EB2EACD-1CA6-4961-ABB4-9AE2F0875EBD}" destId="{A2E5F557-DD0B-4127-BC8C-C270CFDB8D9A}" srcOrd="1" destOrd="4" presId="urn:microsoft.com/office/officeart/2005/8/layout/vList4"/>
    <dgm:cxn modelId="{342E0D50-2833-4C79-98A6-274345A5373B}" type="presOf" srcId="{ED07A556-DBE1-46FF-8117-EE32A71F8F4F}" destId="{0950C39E-44FC-4309-8371-198AECDC6AA1}" srcOrd="0" destOrd="0" presId="urn:microsoft.com/office/officeart/2005/8/layout/vList4"/>
    <dgm:cxn modelId="{564F5554-1097-4CF3-AA8F-CC8B153C5691}" type="presOf" srcId="{ED07A556-DBE1-46FF-8117-EE32A71F8F4F}" destId="{A2E5F557-DD0B-4127-BC8C-C270CFDB8D9A}" srcOrd="1" destOrd="0" presId="urn:microsoft.com/office/officeart/2005/8/layout/vList4"/>
    <dgm:cxn modelId="{87242C56-9A3C-4B9C-9B45-CB09654FE071}" type="presOf" srcId="{FDAC7E28-0C00-498F-B88E-9FDD9C78B8E9}" destId="{00C45CC0-1925-4D69-97B7-588A02EE0545}" srcOrd="0" destOrd="5" presId="urn:microsoft.com/office/officeart/2005/8/layout/vList4"/>
    <dgm:cxn modelId="{E252A056-00EE-44C5-BE5C-2EA21F734BF3}" type="presOf" srcId="{59DA8C63-0BA2-41F4-A0DB-DEA54BF0AAE1}" destId="{00C45CC0-1925-4D69-97B7-588A02EE0545}" srcOrd="0" destOrd="3" presId="urn:microsoft.com/office/officeart/2005/8/layout/vList4"/>
    <dgm:cxn modelId="{02721683-DC67-4496-9517-720FF9E45AC8}" type="presOf" srcId="{6F163CD1-2AEB-46C8-BAF7-1AEADF576F38}" destId="{2FF8FEAB-EF6F-4AFA-93E3-CF1454FFB838}" srcOrd="1" destOrd="4" presId="urn:microsoft.com/office/officeart/2005/8/layout/vList4"/>
    <dgm:cxn modelId="{4DB5A48A-D191-4377-A352-411455FD3406}" type="presOf" srcId="{093961B5-DE24-41C1-93E0-E8637B5B2099}" destId="{0950C39E-44FC-4309-8371-198AECDC6AA1}" srcOrd="0" destOrd="1" presId="urn:microsoft.com/office/officeart/2005/8/layout/vList4"/>
    <dgm:cxn modelId="{52A52E93-4B36-45F6-8E28-E1B803C85C21}" type="presOf" srcId="{F06830F2-ACEF-4BA7-ABD0-84559BDF04A7}" destId="{2FF8FEAB-EF6F-4AFA-93E3-CF1454FFB838}" srcOrd="1" destOrd="6" presId="urn:microsoft.com/office/officeart/2005/8/layout/vList4"/>
    <dgm:cxn modelId="{ECE7A7A0-BC51-43A0-9CE1-04E23B686C69}" srcId="{EE93A203-DFFB-47CE-839E-AE861A466962}" destId="{59DA8C63-0BA2-41F4-A0DB-DEA54BF0AAE1}" srcOrd="2" destOrd="0" parTransId="{BAB1F528-0E75-47DD-A207-CFC58A47BC36}" sibTransId="{52900ABE-DD91-4739-86C7-A75C37822C52}"/>
    <dgm:cxn modelId="{86AE93A5-EF37-4C36-AD99-C80D7441A729}" type="presOf" srcId="{36EC223B-B650-40ED-9DCA-873A051E09A1}" destId="{00C45CC0-1925-4D69-97B7-588A02EE0545}" srcOrd="0" destOrd="1" presId="urn:microsoft.com/office/officeart/2005/8/layout/vList4"/>
    <dgm:cxn modelId="{ACB5F7A9-52A6-483D-B520-7CDE4A20CDE1}" type="presOf" srcId="{6F163CD1-2AEB-46C8-BAF7-1AEADF576F38}" destId="{00C45CC0-1925-4D69-97B7-588A02EE0545}" srcOrd="0" destOrd="4" presId="urn:microsoft.com/office/officeart/2005/8/layout/vList4"/>
    <dgm:cxn modelId="{D57A23B1-D798-4A7A-88EC-0B3305A10EFF}" type="presOf" srcId="{4F4E8252-7D43-4D19-93B2-35B0BC0C0567}" destId="{2FF8FEAB-EF6F-4AFA-93E3-CF1454FFB838}" srcOrd="1" destOrd="2" presId="urn:microsoft.com/office/officeart/2005/8/layout/vList4"/>
    <dgm:cxn modelId="{F69CB2B6-0B8B-416F-B35A-868D95AE5141}" srcId="{4C40D0D3-A38B-4F90-8617-0B2F23EEEEF6}" destId="{EE93A203-DFFB-47CE-839E-AE861A466962}" srcOrd="0" destOrd="0" parTransId="{50C707A4-76EB-4235-8EFE-596693561316}" sibTransId="{3A039157-38E3-47F0-9393-869BD8A508EA}"/>
    <dgm:cxn modelId="{C5DE01C5-E39B-4DAD-88A1-400A729151D6}" type="presOf" srcId="{7DD2DDC6-072E-42B7-8227-0D95C7AC9D0A}" destId="{A2E5F557-DD0B-4127-BC8C-C270CFDB8D9A}" srcOrd="1" destOrd="3" presId="urn:microsoft.com/office/officeart/2005/8/layout/vList4"/>
    <dgm:cxn modelId="{6F7549C6-4874-4380-9E2E-882FCA8F0B84}" type="presOf" srcId="{EE93A203-DFFB-47CE-839E-AE861A466962}" destId="{2FF8FEAB-EF6F-4AFA-93E3-CF1454FFB838}" srcOrd="1" destOrd="0" presId="urn:microsoft.com/office/officeart/2005/8/layout/vList4"/>
    <dgm:cxn modelId="{A287BADC-81A5-461A-AE32-07423D3D19B9}" srcId="{EE93A203-DFFB-47CE-839E-AE861A466962}" destId="{FDAC7E28-0C00-498F-B88E-9FDD9C78B8E9}" srcOrd="4" destOrd="0" parTransId="{1DC0063F-36FA-4F85-B854-BA3B7D7811AB}" sibTransId="{FC7AEA49-A563-4021-9D99-B5BC8F8C2942}"/>
    <dgm:cxn modelId="{794DD0DD-9FA6-4D06-980D-A69753B4BC5F}" srcId="{EE93A203-DFFB-47CE-839E-AE861A466962}" destId="{6F163CD1-2AEB-46C8-BAF7-1AEADF576F38}" srcOrd="3" destOrd="0" parTransId="{63A615BA-1C70-4CC7-A08D-F5338B28C4CF}" sibTransId="{453D2113-63F3-4A66-9CB3-1AB62FBA51A7}"/>
    <dgm:cxn modelId="{D9D56DDE-7C61-4EAB-8BAC-277B65E10330}" type="presOf" srcId="{4F4E8252-7D43-4D19-93B2-35B0BC0C0567}" destId="{00C45CC0-1925-4D69-97B7-588A02EE0545}" srcOrd="0" destOrd="2" presId="urn:microsoft.com/office/officeart/2005/8/layout/vList4"/>
    <dgm:cxn modelId="{DB4FF1F6-5D4D-48CD-9840-F50DFBFB0EA8}" srcId="{ED07A556-DBE1-46FF-8117-EE32A71F8F4F}" destId="{093961B5-DE24-41C1-93E0-E8637B5B2099}" srcOrd="0" destOrd="0" parTransId="{C57FE7E5-859B-4B05-9854-310520DE92EC}" sibTransId="{001D90AC-9FCB-4114-A3A7-F0D4C998C857}"/>
    <dgm:cxn modelId="{71E329FA-B95F-4ABF-8D5B-C2ACF21F33CD}" srcId="{EE93A203-DFFB-47CE-839E-AE861A466962}" destId="{4F4E8252-7D43-4D19-93B2-35B0BC0C0567}" srcOrd="1" destOrd="0" parTransId="{6C555FCF-22D2-4E84-AC80-9962CF16F43D}" sibTransId="{BDF7B2C8-BB9B-471C-9548-86113684F269}"/>
    <dgm:cxn modelId="{30DF55FA-F072-462D-A419-2EDC884B6C73}" srcId="{ED07A556-DBE1-46FF-8117-EE32A71F8F4F}" destId="{0B68C22D-965C-4D44-ADD1-D308CDB80295}" srcOrd="4" destOrd="0" parTransId="{24A10B80-B425-4F9F-A2F4-94A6053F4932}" sibTransId="{1B5F37D8-F54F-4C1E-8667-ABA5CC5D14C5}"/>
    <dgm:cxn modelId="{6CC91E84-6D6F-479B-9445-F12575668081}" type="presParOf" srcId="{78084E13-32B7-4109-8EC4-464038BD3F3C}" destId="{882AA45A-000F-4EEA-8451-4A76A945CDFE}" srcOrd="0" destOrd="0" presId="urn:microsoft.com/office/officeart/2005/8/layout/vList4"/>
    <dgm:cxn modelId="{1662F6AC-4B65-4426-9C92-DF577EC73A11}" type="presParOf" srcId="{882AA45A-000F-4EEA-8451-4A76A945CDFE}" destId="{00C45CC0-1925-4D69-97B7-588A02EE0545}" srcOrd="0" destOrd="0" presId="urn:microsoft.com/office/officeart/2005/8/layout/vList4"/>
    <dgm:cxn modelId="{927656C0-55FF-4069-95B6-E3EB922E7AEF}" type="presParOf" srcId="{882AA45A-000F-4EEA-8451-4A76A945CDFE}" destId="{33271859-D317-4F9E-A1A9-AF7E99C8353B}" srcOrd="1" destOrd="0" presId="urn:microsoft.com/office/officeart/2005/8/layout/vList4"/>
    <dgm:cxn modelId="{E9FE3034-330B-49B0-9ADB-0C3607D64740}" type="presParOf" srcId="{882AA45A-000F-4EEA-8451-4A76A945CDFE}" destId="{2FF8FEAB-EF6F-4AFA-93E3-CF1454FFB838}" srcOrd="2" destOrd="0" presId="urn:microsoft.com/office/officeart/2005/8/layout/vList4"/>
    <dgm:cxn modelId="{8EF22710-C3B3-4DC5-AEA9-13A2CEBB3DF8}" type="presParOf" srcId="{78084E13-32B7-4109-8EC4-464038BD3F3C}" destId="{3C2C7267-84A2-4E0E-8FF2-C21649D5F53E}" srcOrd="1" destOrd="0" presId="urn:microsoft.com/office/officeart/2005/8/layout/vList4"/>
    <dgm:cxn modelId="{711065FE-6D29-4CB9-950E-12144CE5BE87}" type="presParOf" srcId="{78084E13-32B7-4109-8EC4-464038BD3F3C}" destId="{3C48A464-853B-43CC-9701-0D5B56AF9EF7}" srcOrd="2" destOrd="0" presId="urn:microsoft.com/office/officeart/2005/8/layout/vList4"/>
    <dgm:cxn modelId="{73542EF6-DD4F-44BD-8E4C-977B3B2F083D}" type="presParOf" srcId="{3C48A464-853B-43CC-9701-0D5B56AF9EF7}" destId="{0950C39E-44FC-4309-8371-198AECDC6AA1}" srcOrd="0" destOrd="0" presId="urn:microsoft.com/office/officeart/2005/8/layout/vList4"/>
    <dgm:cxn modelId="{C3AF4C5C-BD0D-472F-98C2-AFCAB50DB8E3}" type="presParOf" srcId="{3C48A464-853B-43CC-9701-0D5B56AF9EF7}" destId="{B96F4706-E6EA-4513-B98F-230AF041E85B}" srcOrd="1" destOrd="0" presId="urn:microsoft.com/office/officeart/2005/8/layout/vList4"/>
    <dgm:cxn modelId="{E0972998-2344-4568-B0A1-004AD6F9CD54}" type="presParOf" srcId="{3C48A464-853B-43CC-9701-0D5B56AF9EF7}" destId="{A2E5F557-DD0B-4127-BC8C-C270CFDB8D9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90C97-9DC2-4FB1-8843-9869110CBD5C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8C46B412-2097-4315-9A53-F83044434225}">
      <dgm:prSet phldrT="[Texto]" custT="1"/>
      <dgm:spPr/>
      <dgm:t>
        <a:bodyPr/>
        <a:lstStyle/>
        <a:p>
          <a:r>
            <a:rPr lang="es-ES" sz="1200" dirty="0">
              <a:latin typeface="Montserrat" panose="00000500000000000000" pitchFamily="2" charset="0"/>
              <a:hlinkClick xmlns:r="http://schemas.openxmlformats.org/officeDocument/2006/relationships" r:id="rId1" action="ppaction://hlinkfile"/>
            </a:rPr>
            <a:t>Certificación de Competencias CONALEP 2023</a:t>
          </a:r>
          <a:endParaRPr lang="es-MX" sz="1200" dirty="0">
            <a:latin typeface="Montserrat" panose="00000500000000000000" pitchFamily="2" charset="0"/>
          </a:endParaRPr>
        </a:p>
      </dgm:t>
    </dgm:pt>
    <dgm:pt modelId="{103E5B1A-EDD2-4BAA-A6E4-BDF1EFAA5886}" type="parTrans" cxnId="{91941C04-ED8A-493B-AF00-76769CC6C7D7}">
      <dgm:prSet/>
      <dgm:spPr/>
      <dgm:t>
        <a:bodyPr/>
        <a:lstStyle/>
        <a:p>
          <a:endParaRPr lang="es-MX" sz="1200">
            <a:latin typeface="Montserrat" panose="00000500000000000000" pitchFamily="2" charset="0"/>
          </a:endParaRPr>
        </a:p>
      </dgm:t>
    </dgm:pt>
    <dgm:pt modelId="{B55B1B4D-D448-4598-ACD7-025F386DC0D5}" type="sibTrans" cxnId="{91941C04-ED8A-493B-AF00-76769CC6C7D7}">
      <dgm:prSet/>
      <dgm:spPr/>
      <dgm:t>
        <a:bodyPr/>
        <a:lstStyle/>
        <a:p>
          <a:endParaRPr lang="es-MX" sz="1200">
            <a:latin typeface="Montserrat" panose="00000500000000000000" pitchFamily="2" charset="0"/>
          </a:endParaRPr>
        </a:p>
      </dgm:t>
    </dgm:pt>
    <dgm:pt modelId="{CC6C7ED8-4735-4B43-B351-1ECB35F45764}">
      <dgm:prSet phldrT="[Texto]" custT="1"/>
      <dgm:spPr/>
      <dgm:t>
        <a:bodyPr/>
        <a:lstStyle/>
        <a:p>
          <a:r>
            <a:rPr lang="es-ES" sz="1200" dirty="0">
              <a:latin typeface="Montserrat" panose="00000500000000000000" pitchFamily="2" charset="0"/>
              <a:hlinkClick xmlns:r="http://schemas.openxmlformats.org/officeDocument/2006/relationships" r:id="rId2" action="ppaction://hlinkfile"/>
            </a:rPr>
            <a:t>Certificación ASCA CONALEP 2023</a:t>
          </a:r>
          <a:endParaRPr lang="es-MX" sz="1200" dirty="0">
            <a:latin typeface="Montserrat" panose="00000500000000000000" pitchFamily="2" charset="0"/>
          </a:endParaRPr>
        </a:p>
      </dgm:t>
    </dgm:pt>
    <dgm:pt modelId="{C717CA86-CA01-4630-AF19-96CEDDB695A4}" type="parTrans" cxnId="{1A807F4C-FC3C-4699-A815-233F24480DA9}">
      <dgm:prSet/>
      <dgm:spPr/>
      <dgm:t>
        <a:bodyPr/>
        <a:lstStyle/>
        <a:p>
          <a:endParaRPr lang="es-MX" sz="1200">
            <a:latin typeface="Montserrat" panose="00000500000000000000" pitchFamily="2" charset="0"/>
          </a:endParaRPr>
        </a:p>
      </dgm:t>
    </dgm:pt>
    <dgm:pt modelId="{66F56F51-0F37-4C07-84AA-121E81CA6712}" type="sibTrans" cxnId="{1A807F4C-FC3C-4699-A815-233F24480DA9}">
      <dgm:prSet/>
      <dgm:spPr/>
      <dgm:t>
        <a:bodyPr/>
        <a:lstStyle/>
        <a:p>
          <a:endParaRPr lang="es-MX" sz="1200">
            <a:latin typeface="Montserrat" panose="00000500000000000000" pitchFamily="2" charset="0"/>
          </a:endParaRPr>
        </a:p>
      </dgm:t>
    </dgm:pt>
    <dgm:pt modelId="{79A7CF3F-0760-4684-BC56-4B1243E5F689}">
      <dgm:prSet phldrT="[Texto]" custT="1"/>
      <dgm:spPr/>
      <dgm:t>
        <a:bodyPr/>
        <a:lstStyle/>
        <a:p>
          <a:r>
            <a:rPr lang="es-ES" sz="1200" dirty="0">
              <a:latin typeface="Montserrat" panose="00000500000000000000" pitchFamily="2" charset="0"/>
              <a:hlinkClick xmlns:r="http://schemas.openxmlformats.org/officeDocument/2006/relationships" r:id="rId3"/>
            </a:rPr>
            <a:t>Portal CONALEP</a:t>
          </a:r>
          <a:endParaRPr lang="es-MX" sz="1200" dirty="0">
            <a:latin typeface="Montserrat" panose="00000500000000000000" pitchFamily="2" charset="0"/>
          </a:endParaRPr>
        </a:p>
      </dgm:t>
    </dgm:pt>
    <dgm:pt modelId="{74DB9ED3-1FC0-43B7-AE49-BF968B8E5156}" type="parTrans" cxnId="{65A60965-4652-4FC2-A87C-AF4AADD3BDCE}">
      <dgm:prSet/>
      <dgm:spPr/>
      <dgm:t>
        <a:bodyPr/>
        <a:lstStyle/>
        <a:p>
          <a:endParaRPr lang="es-MX" sz="1200">
            <a:latin typeface="Montserrat" panose="00000500000000000000" pitchFamily="2" charset="0"/>
          </a:endParaRPr>
        </a:p>
      </dgm:t>
    </dgm:pt>
    <dgm:pt modelId="{0EF30407-2D3B-4583-AD79-EDD864C6BAC2}" type="sibTrans" cxnId="{65A60965-4652-4FC2-A87C-AF4AADD3BDCE}">
      <dgm:prSet/>
      <dgm:spPr/>
      <dgm:t>
        <a:bodyPr/>
        <a:lstStyle/>
        <a:p>
          <a:endParaRPr lang="es-MX" sz="1200">
            <a:latin typeface="Montserrat" panose="00000500000000000000" pitchFamily="2" charset="0"/>
          </a:endParaRPr>
        </a:p>
      </dgm:t>
    </dgm:pt>
    <dgm:pt modelId="{917A2FA7-5634-43A0-B541-0AB21D7652A3}" type="pres">
      <dgm:prSet presAssocID="{37690C97-9DC2-4FB1-8843-9869110CBD5C}" presName="linearFlow" presStyleCnt="0">
        <dgm:presLayoutVars>
          <dgm:dir/>
          <dgm:resizeHandles val="exact"/>
        </dgm:presLayoutVars>
      </dgm:prSet>
      <dgm:spPr/>
    </dgm:pt>
    <dgm:pt modelId="{F7F3B2CE-2380-40B8-9806-2F5D8EE736CA}" type="pres">
      <dgm:prSet presAssocID="{8C46B412-2097-4315-9A53-F83044434225}" presName="composite" presStyleCnt="0"/>
      <dgm:spPr/>
    </dgm:pt>
    <dgm:pt modelId="{5BBD9ED9-DA89-41CB-A479-1F57A60F56A3}" type="pres">
      <dgm:prSet presAssocID="{8C46B412-2097-4315-9A53-F83044434225}" presName="imgShp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FDEA37-FF8F-4144-AC69-07E0533D1AA0}" type="pres">
      <dgm:prSet presAssocID="{8C46B412-2097-4315-9A53-F83044434225}" presName="txShp" presStyleLbl="node1" presStyleIdx="0" presStyleCnt="3">
        <dgm:presLayoutVars>
          <dgm:bulletEnabled val="1"/>
        </dgm:presLayoutVars>
      </dgm:prSet>
      <dgm:spPr/>
    </dgm:pt>
    <dgm:pt modelId="{0F6060DD-78BC-47CD-919A-A0C88FEEF6DD}" type="pres">
      <dgm:prSet presAssocID="{B55B1B4D-D448-4598-ACD7-025F386DC0D5}" presName="spacing" presStyleCnt="0"/>
      <dgm:spPr/>
    </dgm:pt>
    <dgm:pt modelId="{672DF96A-499B-43A4-9C8C-B0B5322DEAD1}" type="pres">
      <dgm:prSet presAssocID="{CC6C7ED8-4735-4B43-B351-1ECB35F45764}" presName="composite" presStyleCnt="0"/>
      <dgm:spPr/>
    </dgm:pt>
    <dgm:pt modelId="{1155AF62-F99A-432E-B4CB-24712E4AA466}" type="pres">
      <dgm:prSet presAssocID="{CC6C7ED8-4735-4B43-B351-1ECB35F45764}" presName="imgShp" presStyleLbl="fgImgPlac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4AD4A5-B109-4D21-B31E-AD629620F52F}" type="pres">
      <dgm:prSet presAssocID="{CC6C7ED8-4735-4B43-B351-1ECB35F45764}" presName="txShp" presStyleLbl="node1" presStyleIdx="1" presStyleCnt="3">
        <dgm:presLayoutVars>
          <dgm:bulletEnabled val="1"/>
        </dgm:presLayoutVars>
      </dgm:prSet>
      <dgm:spPr/>
    </dgm:pt>
    <dgm:pt modelId="{409F357D-718D-4545-AB4C-42BBA855AA58}" type="pres">
      <dgm:prSet presAssocID="{66F56F51-0F37-4C07-84AA-121E81CA6712}" presName="spacing" presStyleCnt="0"/>
      <dgm:spPr/>
    </dgm:pt>
    <dgm:pt modelId="{92AF0EE2-E937-46D3-916F-860E2AB0906A}" type="pres">
      <dgm:prSet presAssocID="{79A7CF3F-0760-4684-BC56-4B1243E5F689}" presName="composite" presStyleCnt="0"/>
      <dgm:spPr/>
    </dgm:pt>
    <dgm:pt modelId="{B23996B4-97EB-4DFC-B477-8B57C3953A48}" type="pres">
      <dgm:prSet presAssocID="{79A7CF3F-0760-4684-BC56-4B1243E5F689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B856C21A-E8FB-4F46-B679-C15EF10569F6}" type="pres">
      <dgm:prSet presAssocID="{79A7CF3F-0760-4684-BC56-4B1243E5F689}" presName="txShp" presStyleLbl="node1" presStyleIdx="2" presStyleCnt="3">
        <dgm:presLayoutVars>
          <dgm:bulletEnabled val="1"/>
        </dgm:presLayoutVars>
      </dgm:prSet>
      <dgm:spPr/>
    </dgm:pt>
  </dgm:ptLst>
  <dgm:cxnLst>
    <dgm:cxn modelId="{91941C04-ED8A-493B-AF00-76769CC6C7D7}" srcId="{37690C97-9DC2-4FB1-8843-9869110CBD5C}" destId="{8C46B412-2097-4315-9A53-F83044434225}" srcOrd="0" destOrd="0" parTransId="{103E5B1A-EDD2-4BAA-A6E4-BDF1EFAA5886}" sibTransId="{B55B1B4D-D448-4598-ACD7-025F386DC0D5}"/>
    <dgm:cxn modelId="{F1F46F28-208F-485A-9A93-1AC81A107410}" type="presOf" srcId="{79A7CF3F-0760-4684-BC56-4B1243E5F689}" destId="{B856C21A-E8FB-4F46-B679-C15EF10569F6}" srcOrd="0" destOrd="0" presId="urn:microsoft.com/office/officeart/2005/8/layout/vList3"/>
    <dgm:cxn modelId="{65A60965-4652-4FC2-A87C-AF4AADD3BDCE}" srcId="{37690C97-9DC2-4FB1-8843-9869110CBD5C}" destId="{79A7CF3F-0760-4684-BC56-4B1243E5F689}" srcOrd="2" destOrd="0" parTransId="{74DB9ED3-1FC0-43B7-AE49-BF968B8E5156}" sibTransId="{0EF30407-2D3B-4583-AD79-EDD864C6BAC2}"/>
    <dgm:cxn modelId="{1A807F4C-FC3C-4699-A815-233F24480DA9}" srcId="{37690C97-9DC2-4FB1-8843-9869110CBD5C}" destId="{CC6C7ED8-4735-4B43-B351-1ECB35F45764}" srcOrd="1" destOrd="0" parTransId="{C717CA86-CA01-4630-AF19-96CEDDB695A4}" sibTransId="{66F56F51-0F37-4C07-84AA-121E81CA6712}"/>
    <dgm:cxn modelId="{0CA62270-48AB-4C26-928F-E8607EF68FD1}" type="presOf" srcId="{CC6C7ED8-4735-4B43-B351-1ECB35F45764}" destId="{EF4AD4A5-B109-4D21-B31E-AD629620F52F}" srcOrd="0" destOrd="0" presId="urn:microsoft.com/office/officeart/2005/8/layout/vList3"/>
    <dgm:cxn modelId="{01CD129E-1130-4129-8719-51661266B9AC}" type="presOf" srcId="{37690C97-9DC2-4FB1-8843-9869110CBD5C}" destId="{917A2FA7-5634-43A0-B541-0AB21D7652A3}" srcOrd="0" destOrd="0" presId="urn:microsoft.com/office/officeart/2005/8/layout/vList3"/>
    <dgm:cxn modelId="{3814C6BD-D1C3-4B50-B264-26BD5EC7C350}" type="presOf" srcId="{8C46B412-2097-4315-9A53-F83044434225}" destId="{5AFDEA37-FF8F-4144-AC69-07E0533D1AA0}" srcOrd="0" destOrd="0" presId="urn:microsoft.com/office/officeart/2005/8/layout/vList3"/>
    <dgm:cxn modelId="{77FBBFB5-8556-4A30-8DCA-CC0A5CE87C20}" type="presParOf" srcId="{917A2FA7-5634-43A0-B541-0AB21D7652A3}" destId="{F7F3B2CE-2380-40B8-9806-2F5D8EE736CA}" srcOrd="0" destOrd="0" presId="urn:microsoft.com/office/officeart/2005/8/layout/vList3"/>
    <dgm:cxn modelId="{9A845294-1293-4766-8C41-4571F76D22D4}" type="presParOf" srcId="{F7F3B2CE-2380-40B8-9806-2F5D8EE736CA}" destId="{5BBD9ED9-DA89-41CB-A479-1F57A60F56A3}" srcOrd="0" destOrd="0" presId="urn:microsoft.com/office/officeart/2005/8/layout/vList3"/>
    <dgm:cxn modelId="{7A7C0EFC-03A7-479A-AB02-4A5F45190F73}" type="presParOf" srcId="{F7F3B2CE-2380-40B8-9806-2F5D8EE736CA}" destId="{5AFDEA37-FF8F-4144-AC69-07E0533D1AA0}" srcOrd="1" destOrd="0" presId="urn:microsoft.com/office/officeart/2005/8/layout/vList3"/>
    <dgm:cxn modelId="{E7D2F864-986D-4036-9C8C-6C73DA8CE1C9}" type="presParOf" srcId="{917A2FA7-5634-43A0-B541-0AB21D7652A3}" destId="{0F6060DD-78BC-47CD-919A-A0C88FEEF6DD}" srcOrd="1" destOrd="0" presId="urn:microsoft.com/office/officeart/2005/8/layout/vList3"/>
    <dgm:cxn modelId="{5219B535-1F43-4996-853C-463511D5F324}" type="presParOf" srcId="{917A2FA7-5634-43A0-B541-0AB21D7652A3}" destId="{672DF96A-499B-43A4-9C8C-B0B5322DEAD1}" srcOrd="2" destOrd="0" presId="urn:microsoft.com/office/officeart/2005/8/layout/vList3"/>
    <dgm:cxn modelId="{DCBFFC4E-75CA-4D8E-9576-1D9399A9D258}" type="presParOf" srcId="{672DF96A-499B-43A4-9C8C-B0B5322DEAD1}" destId="{1155AF62-F99A-432E-B4CB-24712E4AA466}" srcOrd="0" destOrd="0" presId="urn:microsoft.com/office/officeart/2005/8/layout/vList3"/>
    <dgm:cxn modelId="{79ABB8A4-E110-4D20-A4B0-FF04F57FAF2F}" type="presParOf" srcId="{672DF96A-499B-43A4-9C8C-B0B5322DEAD1}" destId="{EF4AD4A5-B109-4D21-B31E-AD629620F52F}" srcOrd="1" destOrd="0" presId="urn:microsoft.com/office/officeart/2005/8/layout/vList3"/>
    <dgm:cxn modelId="{3C328955-CDD1-4C3D-B9CC-A98E4C686959}" type="presParOf" srcId="{917A2FA7-5634-43A0-B541-0AB21D7652A3}" destId="{409F357D-718D-4545-AB4C-42BBA855AA58}" srcOrd="3" destOrd="0" presId="urn:microsoft.com/office/officeart/2005/8/layout/vList3"/>
    <dgm:cxn modelId="{540A2C18-5DF9-425F-A6BC-70F73C09700E}" type="presParOf" srcId="{917A2FA7-5634-43A0-B541-0AB21D7652A3}" destId="{92AF0EE2-E937-46D3-916F-860E2AB0906A}" srcOrd="4" destOrd="0" presId="urn:microsoft.com/office/officeart/2005/8/layout/vList3"/>
    <dgm:cxn modelId="{D7784D22-77A8-42D2-932B-8C5CA0B77C4D}" type="presParOf" srcId="{92AF0EE2-E937-46D3-916F-860E2AB0906A}" destId="{B23996B4-97EB-4DFC-B477-8B57C3953A48}" srcOrd="0" destOrd="0" presId="urn:microsoft.com/office/officeart/2005/8/layout/vList3"/>
    <dgm:cxn modelId="{B24415CC-3F4D-4616-9AFD-0F5382426B5C}" type="presParOf" srcId="{92AF0EE2-E937-46D3-916F-860E2AB0906A}" destId="{B856C21A-E8FB-4F46-B679-C15EF10569F6}" srcOrd="1" destOrd="0" presId="urn:microsoft.com/office/officeart/2005/8/layout/vList3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45CC0-1925-4D69-97B7-588A02EE0545}">
      <dsp:nvSpPr>
        <dsp:cNvPr id="0" name=""/>
        <dsp:cNvSpPr/>
      </dsp:nvSpPr>
      <dsp:spPr>
        <a:xfrm>
          <a:off x="0" y="0"/>
          <a:ext cx="5275385" cy="1691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016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Montserrat" panose="00000500000000000000" pitchFamily="2" charset="0"/>
            </a:rPr>
            <a:t>Material Promocional</a:t>
          </a:r>
          <a:endParaRPr lang="es-MX" sz="1200" b="1" kern="1200" dirty="0">
            <a:latin typeface="Montserrat" panose="000005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Montserrat" panose="00000500000000000000" pitchFamily="2" charset="0"/>
            </a:rPr>
            <a:t>Presentaciones multimedia</a:t>
          </a:r>
          <a:endParaRPr lang="es-MX" sz="1200" kern="1200" dirty="0">
            <a:latin typeface="Montserrat" panose="000005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Montserrat" panose="00000500000000000000" pitchFamily="2" charset="0"/>
            </a:rPr>
            <a:t>Portafolios de servicios</a:t>
          </a:r>
          <a:endParaRPr lang="es-MX" sz="1200" kern="1200" dirty="0">
            <a:latin typeface="Montserrat" panose="000005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Montserrat" panose="00000500000000000000" pitchFamily="2" charset="0"/>
            </a:rPr>
            <a:t>Videos</a:t>
          </a:r>
          <a:endParaRPr lang="es-MX" sz="1200" kern="1200" dirty="0">
            <a:latin typeface="Montserrat" panose="000005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Montserrat" panose="00000500000000000000" pitchFamily="2" charset="0"/>
            </a:rPr>
            <a:t>Tríptico, díptico</a:t>
          </a:r>
          <a:endParaRPr lang="es-MX" sz="1200" kern="1200" dirty="0">
            <a:latin typeface="Montserrat" panose="000005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Montserrat" panose="00000500000000000000" pitchFamily="2" charset="0"/>
            </a:rPr>
            <a:t>Presentaciones en PowerPoint</a:t>
          </a:r>
          <a:endParaRPr lang="es-MX" sz="1200" kern="1200" dirty="0">
            <a:latin typeface="Montserrat" panose="000005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latin typeface="Montserrat" panose="00000500000000000000" pitchFamily="2" charset="0"/>
            </a:rPr>
            <a:t>Historias, </a:t>
          </a:r>
          <a:r>
            <a:rPr lang="es-MX" sz="1200" kern="1200" dirty="0" err="1">
              <a:latin typeface="Montserrat" panose="00000500000000000000" pitchFamily="2" charset="0"/>
            </a:rPr>
            <a:t>Reels</a:t>
          </a:r>
          <a:r>
            <a:rPr lang="es-MX" sz="1200" kern="1200" dirty="0">
              <a:latin typeface="Montserrat" panose="00000500000000000000" pitchFamily="2" charset="0"/>
            </a:rPr>
            <a:t>, Banners</a:t>
          </a:r>
        </a:p>
      </dsp:txBody>
      <dsp:txXfrm>
        <a:off x="1224256" y="0"/>
        <a:ext cx="4051128" cy="1691796"/>
      </dsp:txXfrm>
    </dsp:sp>
    <dsp:sp modelId="{33271859-D317-4F9E-A1A9-AF7E99C8353B}">
      <dsp:nvSpPr>
        <dsp:cNvPr id="0" name=""/>
        <dsp:cNvSpPr/>
      </dsp:nvSpPr>
      <dsp:spPr>
        <a:xfrm>
          <a:off x="169179" y="169179"/>
          <a:ext cx="1055077" cy="13534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0C39E-44FC-4309-8371-198AECDC6AA1}">
      <dsp:nvSpPr>
        <dsp:cNvPr id="0" name=""/>
        <dsp:cNvSpPr/>
      </dsp:nvSpPr>
      <dsp:spPr>
        <a:xfrm>
          <a:off x="0" y="1860976"/>
          <a:ext cx="5275385" cy="1691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88900" dir="5400000" algn="ctr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1" kern="1200" dirty="0">
            <a:latin typeface="Montserrat" panose="00000500000000000000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41338" algn="l"/>
            </a:tabLst>
          </a:pPr>
          <a:r>
            <a:rPr lang="es-ES" sz="1200" b="1" kern="1200" dirty="0">
              <a:latin typeface="Montserrat" panose="00000500000000000000" pitchFamily="2" charset="0"/>
            </a:rPr>
            <a:t>Mecanismos de Difusión</a:t>
          </a:r>
          <a:endParaRPr lang="es-MX" sz="1200" b="1" kern="1200" dirty="0">
            <a:latin typeface="Montserrat" panose="000005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es-ES" sz="1100" kern="1200" dirty="0">
              <a:latin typeface="Montserrat" panose="00000500000000000000" pitchFamily="2" charset="0"/>
            </a:rPr>
            <a:t>Asistencia a ferias, muestra y/o exposiciones empresariales/gubernamentales/sociales</a:t>
          </a:r>
          <a:endParaRPr lang="es-MX" sz="1100" kern="1200" dirty="0">
            <a:latin typeface="Montserrat" panose="000005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es-ES" sz="1100" kern="1200" dirty="0">
              <a:latin typeface="Montserrat" panose="00000500000000000000" pitchFamily="2" charset="0"/>
            </a:rPr>
            <a:t>Pláticas en auditorios</a:t>
          </a:r>
          <a:endParaRPr lang="es-MX" sz="1100" kern="1200" dirty="0">
            <a:latin typeface="Montserrat" panose="000005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es-ES" sz="1100" kern="1200" dirty="0">
              <a:latin typeface="Montserrat" panose="00000500000000000000" pitchFamily="2" charset="0"/>
            </a:rPr>
            <a:t>Campañas por internet</a:t>
          </a:r>
          <a:endParaRPr lang="es-MX" sz="1100" kern="1200" dirty="0">
            <a:latin typeface="Montserrat" panose="000005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es-ES" sz="1100" kern="1200" dirty="0">
              <a:latin typeface="Montserrat" panose="00000500000000000000" pitchFamily="2" charset="0"/>
            </a:rPr>
            <a:t>Portales de los Colegios Estatales</a:t>
          </a:r>
          <a:endParaRPr lang="es-MX" sz="1100" kern="1200" dirty="0">
            <a:latin typeface="Montserrat" panose="000005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41338" algn="l"/>
            </a:tabLst>
          </a:pPr>
          <a:r>
            <a:rPr lang="es-ES" sz="1100" kern="1200" dirty="0">
              <a:latin typeface="Montserrat" panose="00000500000000000000" pitchFamily="2" charset="0"/>
            </a:rPr>
            <a:t>Redes sociales (Instagram, Twitter, </a:t>
          </a:r>
          <a:r>
            <a:rPr lang="es-ES" sz="1100" kern="1200" dirty="0" err="1">
              <a:latin typeface="Montserrat" panose="00000500000000000000" pitchFamily="2" charset="0"/>
            </a:rPr>
            <a:t>facebok</a:t>
          </a:r>
          <a:r>
            <a:rPr lang="es-ES" sz="1100" kern="1200" dirty="0">
              <a:latin typeface="Montserrat" panose="00000500000000000000" pitchFamily="2" charset="0"/>
            </a:rPr>
            <a:t>, </a:t>
          </a:r>
          <a:r>
            <a:rPr lang="es-ES" sz="1100" kern="1200" dirty="0" err="1">
              <a:latin typeface="Montserrat" panose="00000500000000000000" pitchFamily="2" charset="0"/>
            </a:rPr>
            <a:t>Tik</a:t>
          </a:r>
          <a:r>
            <a:rPr lang="es-ES" sz="1100" kern="1200" dirty="0">
              <a:latin typeface="Montserrat" panose="00000500000000000000" pitchFamily="2" charset="0"/>
            </a:rPr>
            <a:t> Tok)</a:t>
          </a:r>
          <a:endParaRPr lang="es-MX" sz="1100" kern="1200" dirty="0">
            <a:latin typeface="Montserrat" panose="00000500000000000000" pitchFamily="2" charset="0"/>
          </a:endParaRPr>
        </a:p>
      </dsp:txBody>
      <dsp:txXfrm>
        <a:off x="1224256" y="1860976"/>
        <a:ext cx="4051128" cy="1691796"/>
      </dsp:txXfrm>
    </dsp:sp>
    <dsp:sp modelId="{B96F4706-E6EA-4513-B98F-230AF041E85B}">
      <dsp:nvSpPr>
        <dsp:cNvPr id="0" name=""/>
        <dsp:cNvSpPr/>
      </dsp:nvSpPr>
      <dsp:spPr>
        <a:xfrm>
          <a:off x="169179" y="2030156"/>
          <a:ext cx="1055077" cy="13534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DEA37-FF8F-4144-AC69-07E0533D1AA0}">
      <dsp:nvSpPr>
        <dsp:cNvPr id="0" name=""/>
        <dsp:cNvSpPr/>
      </dsp:nvSpPr>
      <dsp:spPr>
        <a:xfrm rot="10800000">
          <a:off x="1051277" y="2016"/>
          <a:ext cx="3325991" cy="8541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64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2" charset="0"/>
              <a:hlinkClick xmlns:r="http://schemas.openxmlformats.org/officeDocument/2006/relationships" r:id="rId1" action="ppaction://hlinkfile"/>
            </a:rPr>
            <a:t>Certificación de Competencias CONALEP 2023</a:t>
          </a:r>
          <a:endParaRPr lang="es-MX" sz="1200" kern="1200" dirty="0">
            <a:latin typeface="Montserrat" panose="00000500000000000000" pitchFamily="2" charset="0"/>
          </a:endParaRPr>
        </a:p>
      </dsp:txBody>
      <dsp:txXfrm rot="10800000">
        <a:off x="1264805" y="2016"/>
        <a:ext cx="3112463" cy="854112"/>
      </dsp:txXfrm>
    </dsp:sp>
    <dsp:sp modelId="{5BBD9ED9-DA89-41CB-A479-1F57A60F56A3}">
      <dsp:nvSpPr>
        <dsp:cNvPr id="0" name=""/>
        <dsp:cNvSpPr/>
      </dsp:nvSpPr>
      <dsp:spPr>
        <a:xfrm>
          <a:off x="624221" y="2016"/>
          <a:ext cx="854112" cy="8541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AD4A5-B109-4D21-B31E-AD629620F52F}">
      <dsp:nvSpPr>
        <dsp:cNvPr id="0" name=""/>
        <dsp:cNvSpPr/>
      </dsp:nvSpPr>
      <dsp:spPr>
        <a:xfrm rot="10800000">
          <a:off x="1051277" y="1111086"/>
          <a:ext cx="3325991" cy="8541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64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2" charset="0"/>
              <a:hlinkClick xmlns:r="http://schemas.openxmlformats.org/officeDocument/2006/relationships" r:id="rId3" action="ppaction://hlinkfile"/>
            </a:rPr>
            <a:t>Certificación ASCA CONALEP 2023</a:t>
          </a:r>
          <a:endParaRPr lang="es-MX" sz="1200" kern="1200" dirty="0">
            <a:latin typeface="Montserrat" panose="00000500000000000000" pitchFamily="2" charset="0"/>
          </a:endParaRPr>
        </a:p>
      </dsp:txBody>
      <dsp:txXfrm rot="10800000">
        <a:off x="1264805" y="1111086"/>
        <a:ext cx="3112463" cy="854112"/>
      </dsp:txXfrm>
    </dsp:sp>
    <dsp:sp modelId="{1155AF62-F99A-432E-B4CB-24712E4AA466}">
      <dsp:nvSpPr>
        <dsp:cNvPr id="0" name=""/>
        <dsp:cNvSpPr/>
      </dsp:nvSpPr>
      <dsp:spPr>
        <a:xfrm>
          <a:off x="624221" y="1111086"/>
          <a:ext cx="854112" cy="8541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6C21A-E8FB-4F46-B679-C15EF10569F6}">
      <dsp:nvSpPr>
        <dsp:cNvPr id="0" name=""/>
        <dsp:cNvSpPr/>
      </dsp:nvSpPr>
      <dsp:spPr>
        <a:xfrm rot="10800000">
          <a:off x="1051277" y="2220157"/>
          <a:ext cx="3325991" cy="8541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64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2" charset="0"/>
              <a:hlinkClick xmlns:r="http://schemas.openxmlformats.org/officeDocument/2006/relationships" r:id="rId4"/>
            </a:rPr>
            <a:t>Portal CONALEP</a:t>
          </a:r>
          <a:endParaRPr lang="es-MX" sz="1200" kern="1200" dirty="0">
            <a:latin typeface="Montserrat" panose="00000500000000000000" pitchFamily="2" charset="0"/>
          </a:endParaRPr>
        </a:p>
      </dsp:txBody>
      <dsp:txXfrm rot="10800000">
        <a:off x="1264805" y="2220157"/>
        <a:ext cx="3112463" cy="854112"/>
      </dsp:txXfrm>
    </dsp:sp>
    <dsp:sp modelId="{B23996B4-97EB-4DFC-B477-8B57C3953A48}">
      <dsp:nvSpPr>
        <dsp:cNvPr id="0" name=""/>
        <dsp:cNvSpPr/>
      </dsp:nvSpPr>
      <dsp:spPr>
        <a:xfrm>
          <a:off x="624221" y="2220157"/>
          <a:ext cx="854112" cy="8541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fb4423c9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fb4423c9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095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7483B37-B3FE-469B-926C-0E60CA70EE7D}"/>
              </a:ext>
            </a:extLst>
          </p:cNvPr>
          <p:cNvSpPr txBox="1"/>
          <p:nvPr userDrawn="1"/>
        </p:nvSpPr>
        <p:spPr>
          <a:xfrm>
            <a:off x="-54571" y="4933883"/>
            <a:ext cx="43950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1" u="none" strike="noStrike" kern="1200" cap="none" spc="0" normalizeH="0" baseline="0" noProof="0" dirty="0">
                <a:ln>
                  <a:noFill/>
                </a:ln>
                <a:solidFill>
                  <a:srgbClr val="BC9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Dirección de Acreditación y Operación de Centros de Evaluación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C8A235-D0C1-4D8D-8E24-3D80780980D6}"/>
              </a:ext>
            </a:extLst>
          </p:cNvPr>
          <p:cNvSpPr txBox="1"/>
          <p:nvPr userDrawn="1"/>
        </p:nvSpPr>
        <p:spPr>
          <a:xfrm>
            <a:off x="8320241" y="4956856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s-MX" sz="800" b="1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A</a:t>
            </a:r>
            <a:r>
              <a:rPr lang="es-MX" sz="800" b="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gosto</a:t>
            </a:r>
            <a:r>
              <a:rPr lang="es-MX" sz="8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 20</a:t>
            </a:r>
            <a:r>
              <a:rPr lang="es-MX" sz="800" b="1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n-ea"/>
                <a:cs typeface="+mn-cs"/>
              </a:rPr>
              <a:t>23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4E951EA-E872-455E-B85F-954334D14856}"/>
              </a:ext>
            </a:extLst>
          </p:cNvPr>
          <p:cNvCxnSpPr/>
          <p:nvPr userDrawn="1"/>
        </p:nvCxnSpPr>
        <p:spPr>
          <a:xfrm>
            <a:off x="0" y="4931275"/>
            <a:ext cx="9144000" cy="63795"/>
          </a:xfrm>
          <a:prstGeom prst="line">
            <a:avLst/>
          </a:prstGeom>
          <a:ln>
            <a:solidFill>
              <a:srgbClr val="B88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1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C7B46-549E-4371-A0AA-FE894E9A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D0E82-D691-4373-ABD7-BA46FAF9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7DCBAF-F06F-4AC9-B53F-C33263E8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573A-B094-4B46-B7A5-8F6B2A987887}" type="datetimeFigureOut">
              <a:rPr lang="es-MX" smtClean="0"/>
              <a:t>07/08/2023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3FB420-3233-441F-88DD-F133F8E0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9161D3-3C6B-4974-A8C0-4E561825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8E43-B5C3-4226-BBAE-4381FD0774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34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EFD232-70E9-4026-8CEE-4D0EE03F7E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12" y="0"/>
            <a:ext cx="9141224" cy="51435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48" r:id="rId2"/>
    <p:sldLayoutId id="214748367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31"/>
          <p:cNvGrpSpPr/>
          <p:nvPr/>
        </p:nvGrpSpPr>
        <p:grpSpPr>
          <a:xfrm>
            <a:off x="-4168518" y="-1172537"/>
            <a:ext cx="7884986" cy="9753886"/>
            <a:chOff x="-4192306" y="-1172537"/>
            <a:chExt cx="7884986" cy="9753886"/>
          </a:xfrm>
        </p:grpSpPr>
        <p:grpSp>
          <p:nvGrpSpPr>
            <p:cNvPr id="911" name="Google Shape;911;p31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912" name="Google Shape;912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6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0" name="Google Shape;940;p31"/>
            <p:cNvGrpSpPr/>
            <p:nvPr/>
          </p:nvGrpSpPr>
          <p:grpSpPr>
            <a:xfrm>
              <a:off x="-4192306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941" name="Google Shape;941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9" name="Google Shape;969;p31"/>
          <p:cNvGrpSpPr/>
          <p:nvPr/>
        </p:nvGrpSpPr>
        <p:grpSpPr>
          <a:xfrm>
            <a:off x="5427532" y="-1172537"/>
            <a:ext cx="7884986" cy="9753886"/>
            <a:chOff x="5427532" y="-1172537"/>
            <a:chExt cx="7884986" cy="9753886"/>
          </a:xfrm>
        </p:grpSpPr>
        <p:grpSp>
          <p:nvGrpSpPr>
            <p:cNvPr id="970" name="Google Shape;970;p31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971" name="Google Shape;971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142875" dist="152400" dir="10800000" algn="bl" rotWithShape="0">
                  <a:schemeClr val="accent1">
                    <a:alpha val="8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" name="Google Shape;999;p31"/>
            <p:cNvGrpSpPr/>
            <p:nvPr/>
          </p:nvGrpSpPr>
          <p:grpSpPr>
            <a:xfrm flipH="1">
              <a:off x="5427532" y="-1172537"/>
              <a:ext cx="7884986" cy="9753886"/>
              <a:chOff x="-4331876" y="-1172537"/>
              <a:chExt cx="7884986" cy="9753886"/>
            </a:xfrm>
          </p:grpSpPr>
          <p:sp>
            <p:nvSpPr>
              <p:cNvPr id="1000" name="Google Shape;1000;p31"/>
              <p:cNvSpPr/>
              <p:nvPr/>
            </p:nvSpPr>
            <p:spPr>
              <a:xfrm>
                <a:off x="-1443358" y="1760898"/>
                <a:ext cx="4996467" cy="4239156"/>
              </a:xfrm>
              <a:custGeom>
                <a:avLst/>
                <a:gdLst/>
                <a:ahLst/>
                <a:cxnLst/>
                <a:rect l="l" t="t" r="r" b="b"/>
                <a:pathLst>
                  <a:path w="95989" h="81440" extrusionOk="0">
                    <a:moveTo>
                      <a:pt x="3114" y="2539"/>
                    </a:moveTo>
                    <a:lnTo>
                      <a:pt x="0" y="1"/>
                    </a:lnTo>
                    <a:lnTo>
                      <a:pt x="301" y="5392"/>
                    </a:lnTo>
                    <a:lnTo>
                      <a:pt x="93476" y="81439"/>
                    </a:lnTo>
                    <a:lnTo>
                      <a:pt x="95989" y="7835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557659" y="3977201"/>
                <a:ext cx="1582240" cy="4600764"/>
              </a:xfrm>
              <a:custGeom>
                <a:avLst/>
                <a:gdLst/>
                <a:ahLst/>
                <a:cxnLst/>
                <a:rect l="l" t="t" r="r" b="b"/>
                <a:pathLst>
                  <a:path w="30397" h="88387" extrusionOk="0">
                    <a:moveTo>
                      <a:pt x="30396" y="87196"/>
                    </a:moveTo>
                    <a:lnTo>
                      <a:pt x="4201" y="0"/>
                    </a:lnTo>
                    <a:lnTo>
                      <a:pt x="1" y="602"/>
                    </a:lnTo>
                    <a:lnTo>
                      <a:pt x="26379" y="8838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555629" y="3976473"/>
                <a:ext cx="1586977" cy="4604876"/>
              </a:xfrm>
              <a:custGeom>
                <a:avLst/>
                <a:gdLst/>
                <a:ahLst/>
                <a:cxnLst/>
                <a:rect l="l" t="t" r="r" b="b"/>
                <a:pathLst>
                  <a:path w="30488" h="88466" extrusionOk="0">
                    <a:moveTo>
                      <a:pt x="26379" y="88466"/>
                    </a:moveTo>
                    <a:lnTo>
                      <a:pt x="26366" y="88414"/>
                    </a:lnTo>
                    <a:lnTo>
                      <a:pt x="0" y="642"/>
                    </a:lnTo>
                    <a:lnTo>
                      <a:pt x="66" y="603"/>
                    </a:lnTo>
                    <a:lnTo>
                      <a:pt x="26431" y="88348"/>
                    </a:lnTo>
                    <a:lnTo>
                      <a:pt x="30396" y="87171"/>
                    </a:lnTo>
                    <a:lnTo>
                      <a:pt x="4201" y="27"/>
                    </a:lnTo>
                    <a:lnTo>
                      <a:pt x="4266" y="1"/>
                    </a:lnTo>
                    <a:lnTo>
                      <a:pt x="30487" y="87223"/>
                    </a:lnTo>
                    <a:lnTo>
                      <a:pt x="30461" y="8723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76118" y="-550037"/>
                <a:ext cx="3081300" cy="2145500"/>
              </a:xfrm>
              <a:custGeom>
                <a:avLst/>
                <a:gdLst/>
                <a:ahLst/>
                <a:cxnLst/>
                <a:rect l="l" t="t" r="r" b="b"/>
                <a:pathLst>
                  <a:path w="59196" h="41218" extrusionOk="0">
                    <a:moveTo>
                      <a:pt x="59195" y="3233"/>
                    </a:moveTo>
                    <a:lnTo>
                      <a:pt x="56853" y="1"/>
                    </a:lnTo>
                    <a:lnTo>
                      <a:pt x="46634" y="7354"/>
                    </a:lnTo>
                    <a:lnTo>
                      <a:pt x="46621" y="7341"/>
                    </a:lnTo>
                    <a:lnTo>
                      <a:pt x="3233" y="38574"/>
                    </a:lnTo>
                    <a:lnTo>
                      <a:pt x="1" y="40903"/>
                    </a:lnTo>
                    <a:lnTo>
                      <a:pt x="6399" y="41217"/>
                    </a:lnTo>
                    <a:lnTo>
                      <a:pt x="16618" y="33864"/>
                    </a:lnTo>
                    <a:lnTo>
                      <a:pt x="16618" y="3386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-3103168" y="690901"/>
                <a:ext cx="2360685" cy="1267582"/>
              </a:xfrm>
              <a:custGeom>
                <a:avLst/>
                <a:gdLst/>
                <a:ahLst/>
                <a:cxnLst/>
                <a:rect l="l" t="t" r="r" b="b"/>
                <a:pathLst>
                  <a:path w="45352" h="24352" extrusionOk="0">
                    <a:moveTo>
                      <a:pt x="1701" y="1"/>
                    </a:moveTo>
                    <a:lnTo>
                      <a:pt x="0" y="3612"/>
                    </a:lnTo>
                    <a:lnTo>
                      <a:pt x="43860" y="24351"/>
                    </a:lnTo>
                    <a:cubicBezTo>
                      <a:pt x="44370" y="23095"/>
                      <a:pt x="44854" y="21852"/>
                      <a:pt x="45351" y="206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1"/>
              <p:cNvSpPr/>
              <p:nvPr/>
            </p:nvSpPr>
            <p:spPr>
              <a:xfrm>
                <a:off x="-2834159" y="2680358"/>
                <a:ext cx="2721669" cy="965157"/>
              </a:xfrm>
              <a:custGeom>
                <a:avLst/>
                <a:gdLst/>
                <a:ahLst/>
                <a:cxnLst/>
                <a:rect l="l" t="t" r="r" b="b"/>
                <a:pathLst>
                  <a:path w="52287" h="18542" extrusionOk="0">
                    <a:moveTo>
                      <a:pt x="1113" y="1"/>
                    </a:moveTo>
                    <a:lnTo>
                      <a:pt x="1" y="3835"/>
                    </a:lnTo>
                    <a:lnTo>
                      <a:pt x="50729" y="18542"/>
                    </a:lnTo>
                    <a:cubicBezTo>
                      <a:pt x="51266" y="17260"/>
                      <a:pt x="51776" y="16016"/>
                      <a:pt x="52286" y="148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solidFill>
                <a:srgbClr val="DFDEE2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1"/>
              <p:cNvSpPr/>
              <p:nvPr/>
            </p:nvSpPr>
            <p:spPr>
              <a:xfrm>
                <a:off x="-1875865" y="1829035"/>
                <a:ext cx="206237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621" h="76454" extrusionOk="0">
                    <a:moveTo>
                      <a:pt x="3573" y="118"/>
                    </a:moveTo>
                    <a:lnTo>
                      <a:pt x="39503" y="74687"/>
                    </a:lnTo>
                    <a:lnTo>
                      <a:pt x="36049" y="76349"/>
                    </a:lnTo>
                    <a:lnTo>
                      <a:pt x="118" y="1767"/>
                    </a:lnTo>
                    <a:lnTo>
                      <a:pt x="3573" y="118"/>
                    </a:lnTo>
                    <a:close/>
                    <a:moveTo>
                      <a:pt x="3599" y="0"/>
                    </a:moveTo>
                    <a:lnTo>
                      <a:pt x="1" y="1740"/>
                    </a:lnTo>
                    <a:lnTo>
                      <a:pt x="36022" y="76454"/>
                    </a:lnTo>
                    <a:lnTo>
                      <a:pt x="39621" y="7471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1"/>
              <p:cNvSpPr/>
              <p:nvPr/>
            </p:nvSpPr>
            <p:spPr>
              <a:xfrm>
                <a:off x="-2111509" y="-394764"/>
                <a:ext cx="2354543" cy="1973883"/>
              </a:xfrm>
              <a:custGeom>
                <a:avLst/>
                <a:gdLst/>
                <a:ahLst/>
                <a:cxnLst/>
                <a:rect l="l" t="t" r="r" b="b"/>
                <a:pathLst>
                  <a:path w="45234" h="37921" extrusionOk="0">
                    <a:moveTo>
                      <a:pt x="0" y="3063"/>
                    </a:moveTo>
                    <a:lnTo>
                      <a:pt x="2552" y="1"/>
                    </a:lnTo>
                    <a:lnTo>
                      <a:pt x="45234" y="35617"/>
                    </a:lnTo>
                    <a:lnTo>
                      <a:pt x="42015" y="379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1"/>
              <p:cNvSpPr/>
              <p:nvPr/>
            </p:nvSpPr>
            <p:spPr>
              <a:xfrm>
                <a:off x="1890577" y="-1162334"/>
                <a:ext cx="1562460" cy="1977943"/>
              </a:xfrm>
              <a:custGeom>
                <a:avLst/>
                <a:gdLst/>
                <a:ahLst/>
                <a:cxnLst/>
                <a:rect l="l" t="t" r="r" b="b"/>
                <a:pathLst>
                  <a:path w="30017" h="37999" extrusionOk="0">
                    <a:moveTo>
                      <a:pt x="30016" y="2369"/>
                    </a:moveTo>
                    <a:lnTo>
                      <a:pt x="26810" y="1"/>
                    </a:lnTo>
                    <a:lnTo>
                      <a:pt x="0" y="36245"/>
                    </a:lnTo>
                    <a:cubicBezTo>
                      <a:pt x="1243" y="36834"/>
                      <a:pt x="2473" y="37423"/>
                      <a:pt x="3664" y="3799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1"/>
              <p:cNvSpPr/>
              <p:nvPr/>
            </p:nvSpPr>
            <p:spPr>
              <a:xfrm>
                <a:off x="-2473172" y="3796682"/>
                <a:ext cx="4422328" cy="2055553"/>
              </a:xfrm>
              <a:custGeom>
                <a:avLst/>
                <a:gdLst/>
                <a:ahLst/>
                <a:cxnLst/>
                <a:rect l="l" t="t" r="r" b="b"/>
                <a:pathLst>
                  <a:path w="84959" h="39490" extrusionOk="0">
                    <a:moveTo>
                      <a:pt x="0" y="35839"/>
                    </a:moveTo>
                    <a:lnTo>
                      <a:pt x="1597" y="39490"/>
                    </a:lnTo>
                    <a:lnTo>
                      <a:pt x="84958" y="3115"/>
                    </a:lnTo>
                    <a:lnTo>
                      <a:pt x="8211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1"/>
              <p:cNvSpPr/>
              <p:nvPr/>
            </p:nvSpPr>
            <p:spPr>
              <a:xfrm>
                <a:off x="-446961" y="4776107"/>
                <a:ext cx="633479" cy="1032565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9837" extrusionOk="0">
                    <a:moveTo>
                      <a:pt x="3403" y="105"/>
                    </a:moveTo>
                    <a:lnTo>
                      <a:pt x="12052" y="18070"/>
                    </a:lnTo>
                    <a:lnTo>
                      <a:pt x="8598" y="19732"/>
                    </a:lnTo>
                    <a:lnTo>
                      <a:pt x="106" y="2120"/>
                    </a:lnTo>
                    <a:cubicBezTo>
                      <a:pt x="223" y="2055"/>
                      <a:pt x="315" y="2002"/>
                      <a:pt x="433" y="1937"/>
                    </a:cubicBezTo>
                    <a:cubicBezTo>
                      <a:pt x="1480" y="1335"/>
                      <a:pt x="2513" y="681"/>
                      <a:pt x="3403" y="105"/>
                    </a:cubicBezTo>
                    <a:close/>
                    <a:moveTo>
                      <a:pt x="3429" y="0"/>
                    </a:moveTo>
                    <a:cubicBezTo>
                      <a:pt x="2435" y="628"/>
                      <a:pt x="1440" y="1269"/>
                      <a:pt x="394" y="1858"/>
                    </a:cubicBezTo>
                    <a:cubicBezTo>
                      <a:pt x="263" y="1924"/>
                      <a:pt x="132" y="2002"/>
                      <a:pt x="1" y="2068"/>
                    </a:cubicBezTo>
                    <a:lnTo>
                      <a:pt x="8571" y="19837"/>
                    </a:lnTo>
                    <a:lnTo>
                      <a:pt x="12170" y="18096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1"/>
              <p:cNvSpPr/>
              <p:nvPr/>
            </p:nvSpPr>
            <p:spPr>
              <a:xfrm>
                <a:off x="-1443358" y="-510529"/>
                <a:ext cx="2397434" cy="2403628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46177" extrusionOk="0">
                    <a:moveTo>
                      <a:pt x="46058" y="2814"/>
                    </a:moveTo>
                    <a:lnTo>
                      <a:pt x="43219" y="1"/>
                    </a:lnTo>
                    <a:lnTo>
                      <a:pt x="0" y="43638"/>
                    </a:lnTo>
                    <a:lnTo>
                      <a:pt x="3114" y="4617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1"/>
              <p:cNvSpPr/>
              <p:nvPr/>
            </p:nvSpPr>
            <p:spPr>
              <a:xfrm>
                <a:off x="-2035251" y="-28312"/>
                <a:ext cx="1980650" cy="2287811"/>
              </a:xfrm>
              <a:custGeom>
                <a:avLst/>
                <a:gdLst/>
                <a:ahLst/>
                <a:cxnLst/>
                <a:rect l="l" t="t" r="r" b="b"/>
                <a:pathLst>
                  <a:path w="38051" h="43952" extrusionOk="0">
                    <a:moveTo>
                      <a:pt x="30684" y="30187"/>
                    </a:moveTo>
                    <a:lnTo>
                      <a:pt x="2906" y="0"/>
                    </a:lnTo>
                    <a:lnTo>
                      <a:pt x="1" y="2748"/>
                    </a:lnTo>
                    <a:lnTo>
                      <a:pt x="32542" y="37959"/>
                    </a:lnTo>
                    <a:lnTo>
                      <a:pt x="38051" y="4395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1"/>
              <p:cNvSpPr/>
              <p:nvPr/>
            </p:nvSpPr>
            <p:spPr>
              <a:xfrm>
                <a:off x="-2038635" y="-31696"/>
                <a:ext cx="1985386" cy="2291872"/>
              </a:xfrm>
              <a:custGeom>
                <a:avLst/>
                <a:gdLst/>
                <a:ahLst/>
                <a:cxnLst/>
                <a:rect l="l" t="t" r="r" b="b"/>
                <a:pathLst>
                  <a:path w="38142" h="44030" extrusionOk="0">
                    <a:moveTo>
                      <a:pt x="38076" y="44030"/>
                    </a:moveTo>
                    <a:lnTo>
                      <a:pt x="0" y="2813"/>
                    </a:lnTo>
                    <a:lnTo>
                      <a:pt x="2971" y="0"/>
                    </a:lnTo>
                    <a:lnTo>
                      <a:pt x="2997" y="26"/>
                    </a:lnTo>
                    <a:lnTo>
                      <a:pt x="30788" y="30239"/>
                    </a:lnTo>
                    <a:lnTo>
                      <a:pt x="30723" y="30291"/>
                    </a:lnTo>
                    <a:lnTo>
                      <a:pt x="2971" y="118"/>
                    </a:lnTo>
                    <a:lnTo>
                      <a:pt x="118" y="2813"/>
                    </a:lnTo>
                    <a:lnTo>
                      <a:pt x="38142" y="43977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1"/>
              <p:cNvSpPr/>
              <p:nvPr/>
            </p:nvSpPr>
            <p:spPr>
              <a:xfrm>
                <a:off x="377869" y="-1172537"/>
                <a:ext cx="1900957" cy="2277609"/>
              </a:xfrm>
              <a:custGeom>
                <a:avLst/>
                <a:gdLst/>
                <a:ahLst/>
                <a:cxnLst/>
                <a:rect l="l" t="t" r="r" b="b"/>
                <a:pathLst>
                  <a:path w="36520" h="43756" extrusionOk="0">
                    <a:moveTo>
                      <a:pt x="36519" y="2513"/>
                    </a:moveTo>
                    <a:lnTo>
                      <a:pt x="33431" y="0"/>
                    </a:lnTo>
                    <a:lnTo>
                      <a:pt x="0" y="40864"/>
                    </a:lnTo>
                    <a:cubicBezTo>
                      <a:pt x="969" y="41871"/>
                      <a:pt x="1898" y="42826"/>
                      <a:pt x="2800" y="4375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1"/>
              <p:cNvSpPr/>
              <p:nvPr/>
            </p:nvSpPr>
            <p:spPr>
              <a:xfrm>
                <a:off x="-1491038" y="-826542"/>
                <a:ext cx="2013339" cy="1943172"/>
              </a:xfrm>
              <a:custGeom>
                <a:avLst/>
                <a:gdLst/>
                <a:ahLst/>
                <a:cxnLst/>
                <a:rect l="l" t="t" r="r" b="b"/>
                <a:pathLst>
                  <a:path w="38679" h="37331" extrusionOk="0">
                    <a:moveTo>
                      <a:pt x="33353" y="37331"/>
                    </a:moveTo>
                    <a:lnTo>
                      <a:pt x="38678" y="37108"/>
                    </a:lnTo>
                    <a:cubicBezTo>
                      <a:pt x="37789" y="36166"/>
                      <a:pt x="36846" y="35198"/>
                      <a:pt x="35891" y="34217"/>
                    </a:cubicBezTo>
                    <a:cubicBezTo>
                      <a:pt x="22244" y="20151"/>
                      <a:pt x="3193" y="524"/>
                      <a:pt x="2500" y="0"/>
                    </a:cubicBezTo>
                    <a:lnTo>
                      <a:pt x="105" y="3180"/>
                    </a:lnTo>
                    <a:cubicBezTo>
                      <a:pt x="79" y="3167"/>
                      <a:pt x="53" y="3154"/>
                      <a:pt x="0" y="3101"/>
                    </a:cubicBezTo>
                    <a:cubicBezTo>
                      <a:pt x="1034" y="4030"/>
                      <a:pt x="19365" y="22911"/>
                      <a:pt x="33353" y="37331"/>
                    </a:cubicBezTo>
                    <a:close/>
                  </a:path>
                </a:pathLst>
              </a:custGeom>
              <a:solidFill>
                <a:srgbClr val="E6E5E9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1"/>
              <p:cNvSpPr/>
              <p:nvPr/>
            </p:nvSpPr>
            <p:spPr>
              <a:xfrm>
                <a:off x="-1492392" y="-829301"/>
                <a:ext cx="2014692" cy="1946607"/>
              </a:xfrm>
              <a:custGeom>
                <a:avLst/>
                <a:gdLst/>
                <a:ahLst/>
                <a:cxnLst/>
                <a:rect l="l" t="t" r="r" b="b"/>
                <a:pathLst>
                  <a:path w="38705" h="37397" extrusionOk="0">
                    <a:moveTo>
                      <a:pt x="33340" y="37397"/>
                    </a:moveTo>
                    <a:cubicBezTo>
                      <a:pt x="17429" y="20976"/>
                      <a:pt x="942" y="4031"/>
                      <a:pt x="0" y="3180"/>
                    </a:cubicBezTo>
                    <a:lnTo>
                      <a:pt x="0" y="3180"/>
                    </a:lnTo>
                    <a:lnTo>
                      <a:pt x="0" y="3180"/>
                    </a:lnTo>
                    <a:lnTo>
                      <a:pt x="39" y="3115"/>
                    </a:lnTo>
                    <a:lnTo>
                      <a:pt x="39" y="3115"/>
                    </a:lnTo>
                    <a:lnTo>
                      <a:pt x="92" y="3167"/>
                    </a:lnTo>
                    <a:lnTo>
                      <a:pt x="2499" y="1"/>
                    </a:lnTo>
                    <a:lnTo>
                      <a:pt x="2526" y="27"/>
                    </a:lnTo>
                    <a:cubicBezTo>
                      <a:pt x="3206" y="537"/>
                      <a:pt x="21066" y="18921"/>
                      <a:pt x="35917" y="34243"/>
                    </a:cubicBezTo>
                    <a:lnTo>
                      <a:pt x="38704" y="37122"/>
                    </a:lnTo>
                    <a:lnTo>
                      <a:pt x="38639" y="37174"/>
                    </a:lnTo>
                    <a:lnTo>
                      <a:pt x="35852" y="34296"/>
                    </a:lnTo>
                    <a:cubicBezTo>
                      <a:pt x="23827" y="21891"/>
                      <a:pt x="3625" y="1087"/>
                      <a:pt x="2499" y="106"/>
                    </a:cubicBezTo>
                    <a:lnTo>
                      <a:pt x="131" y="3233"/>
                    </a:lnTo>
                    <a:cubicBezTo>
                      <a:pt x="1937" y="4999"/>
                      <a:pt x="18999" y="22533"/>
                      <a:pt x="33366" y="3733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1"/>
              <p:cNvSpPr/>
              <p:nvPr/>
            </p:nvSpPr>
            <p:spPr>
              <a:xfrm>
                <a:off x="-224904" y="-245581"/>
                <a:ext cx="2306863" cy="1140887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21918" extrusionOk="0">
                    <a:moveTo>
                      <a:pt x="40641" y="18633"/>
                    </a:moveTo>
                    <a:cubicBezTo>
                      <a:pt x="23435" y="10403"/>
                      <a:pt x="2029" y="236"/>
                      <a:pt x="1257" y="0"/>
                    </a:cubicBezTo>
                    <a:lnTo>
                      <a:pt x="118" y="3834"/>
                    </a:lnTo>
                    <a:cubicBezTo>
                      <a:pt x="92" y="3834"/>
                      <a:pt x="53" y="3808"/>
                      <a:pt x="1" y="3795"/>
                    </a:cubicBezTo>
                    <a:cubicBezTo>
                      <a:pt x="1152" y="4253"/>
                      <a:pt x="21001" y="13687"/>
                      <a:pt x="38234" y="21917"/>
                    </a:cubicBezTo>
                    <a:lnTo>
                      <a:pt x="44318" y="20399"/>
                    </a:lnTo>
                    <a:cubicBezTo>
                      <a:pt x="43127" y="19811"/>
                      <a:pt x="41897" y="19222"/>
                      <a:pt x="40641" y="186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1"/>
              <p:cNvSpPr/>
              <p:nvPr/>
            </p:nvSpPr>
            <p:spPr>
              <a:xfrm>
                <a:off x="-341346" y="1947507"/>
                <a:ext cx="1253216" cy="4440078"/>
              </a:xfrm>
              <a:custGeom>
                <a:avLst/>
                <a:gdLst/>
                <a:ahLst/>
                <a:cxnLst/>
                <a:rect l="l" t="t" r="r" b="b"/>
                <a:pathLst>
                  <a:path w="24076" h="85300" extrusionOk="0">
                    <a:moveTo>
                      <a:pt x="24076" y="84384"/>
                    </a:moveTo>
                    <a:lnTo>
                      <a:pt x="5509" y="5994"/>
                    </a:lnTo>
                    <a:lnTo>
                      <a:pt x="0" y="1"/>
                    </a:lnTo>
                    <a:lnTo>
                      <a:pt x="20190" y="8529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1"/>
              <p:cNvSpPr/>
              <p:nvPr/>
            </p:nvSpPr>
            <p:spPr>
              <a:xfrm>
                <a:off x="1801359" y="3796682"/>
                <a:ext cx="1684367" cy="1671458"/>
              </a:xfrm>
              <a:custGeom>
                <a:avLst/>
                <a:gdLst/>
                <a:ahLst/>
                <a:cxnLst/>
                <a:rect l="l" t="t" r="r" b="b"/>
                <a:pathLst>
                  <a:path w="32359" h="32111" extrusionOk="0">
                    <a:moveTo>
                      <a:pt x="6726" y="1427"/>
                    </a:moveTo>
                    <a:lnTo>
                      <a:pt x="0" y="1"/>
                    </a:lnTo>
                    <a:lnTo>
                      <a:pt x="2839" y="3115"/>
                    </a:lnTo>
                    <a:lnTo>
                      <a:pt x="29414" y="32110"/>
                    </a:lnTo>
                    <a:lnTo>
                      <a:pt x="32358" y="2941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1"/>
              <p:cNvSpPr/>
              <p:nvPr/>
            </p:nvSpPr>
            <p:spPr>
              <a:xfrm>
                <a:off x="-4330523" y="3796682"/>
                <a:ext cx="5106819" cy="914771"/>
              </a:xfrm>
              <a:custGeom>
                <a:avLst/>
                <a:gdLst/>
                <a:ahLst/>
                <a:cxnLst/>
                <a:rect l="l" t="t" r="r" b="b"/>
                <a:pathLst>
                  <a:path w="98109" h="17574" extrusionOk="0">
                    <a:moveTo>
                      <a:pt x="92679" y="1"/>
                    </a:moveTo>
                    <a:lnTo>
                      <a:pt x="1" y="13412"/>
                    </a:lnTo>
                    <a:lnTo>
                      <a:pt x="603" y="17573"/>
                    </a:lnTo>
                    <a:lnTo>
                      <a:pt x="93909" y="4070"/>
                    </a:lnTo>
                    <a:lnTo>
                      <a:pt x="98109" y="346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1"/>
              <p:cNvSpPr/>
              <p:nvPr/>
            </p:nvSpPr>
            <p:spPr>
              <a:xfrm>
                <a:off x="-4331876" y="3795329"/>
                <a:ext cx="5108172" cy="918154"/>
              </a:xfrm>
              <a:custGeom>
                <a:avLst/>
                <a:gdLst/>
                <a:ahLst/>
                <a:cxnLst/>
                <a:rect l="l" t="t" r="r" b="b"/>
                <a:pathLst>
                  <a:path w="98135" h="17639" extrusionOk="0">
                    <a:moveTo>
                      <a:pt x="603" y="17638"/>
                    </a:moveTo>
                    <a:lnTo>
                      <a:pt x="603" y="17612"/>
                    </a:lnTo>
                    <a:lnTo>
                      <a:pt x="1" y="13412"/>
                    </a:lnTo>
                    <a:lnTo>
                      <a:pt x="27" y="13412"/>
                    </a:lnTo>
                    <a:lnTo>
                      <a:pt x="92705" y="0"/>
                    </a:lnTo>
                    <a:lnTo>
                      <a:pt x="92705" y="79"/>
                    </a:lnTo>
                    <a:lnTo>
                      <a:pt x="79" y="13478"/>
                    </a:lnTo>
                    <a:lnTo>
                      <a:pt x="668" y="17560"/>
                    </a:lnTo>
                    <a:lnTo>
                      <a:pt x="98135" y="3442"/>
                    </a:lnTo>
                    <a:lnTo>
                      <a:pt x="98135" y="3533"/>
                    </a:ln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1"/>
              <p:cNvSpPr/>
              <p:nvPr/>
            </p:nvSpPr>
            <p:spPr>
              <a:xfrm>
                <a:off x="-1149832" y="3452717"/>
                <a:ext cx="1156554" cy="2546669"/>
              </a:xfrm>
              <a:custGeom>
                <a:avLst/>
                <a:gdLst/>
                <a:ahLst/>
                <a:cxnLst/>
                <a:rect l="l" t="t" r="r" b="b"/>
                <a:pathLst>
                  <a:path w="22219" h="48925" extrusionOk="0">
                    <a:moveTo>
                      <a:pt x="22218" y="4829"/>
                    </a:moveTo>
                    <a:lnTo>
                      <a:pt x="19902" y="1"/>
                    </a:lnTo>
                    <a:cubicBezTo>
                      <a:pt x="19405" y="1192"/>
                      <a:pt x="18895" y="2435"/>
                      <a:pt x="18358" y="3704"/>
                    </a:cubicBezTo>
                    <a:cubicBezTo>
                      <a:pt x="10782" y="21774"/>
                      <a:pt x="223" y="47014"/>
                      <a:pt x="1" y="47838"/>
                    </a:cubicBezTo>
                    <a:lnTo>
                      <a:pt x="3887" y="48806"/>
                    </a:lnTo>
                    <a:cubicBezTo>
                      <a:pt x="3887" y="48820"/>
                      <a:pt x="3861" y="48872"/>
                      <a:pt x="3848" y="48924"/>
                    </a:cubicBezTo>
                    <a:cubicBezTo>
                      <a:pt x="4292" y="47629"/>
                      <a:pt x="14446" y="23344"/>
                      <a:pt x="22218" y="48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1"/>
              <p:cNvSpPr/>
              <p:nvPr/>
            </p:nvSpPr>
            <p:spPr>
              <a:xfrm>
                <a:off x="-1657243" y="1765687"/>
                <a:ext cx="1024393" cy="2353866"/>
              </a:xfrm>
              <a:custGeom>
                <a:avLst/>
                <a:gdLst/>
                <a:ahLst/>
                <a:cxnLst/>
                <a:rect l="l" t="t" r="r" b="b"/>
                <a:pathLst>
                  <a:path w="19680" h="45221" extrusionOk="0">
                    <a:moveTo>
                      <a:pt x="19680" y="5404"/>
                    </a:moveTo>
                    <a:lnTo>
                      <a:pt x="17547" y="0"/>
                    </a:lnTo>
                    <a:cubicBezTo>
                      <a:pt x="17063" y="1204"/>
                      <a:pt x="16566" y="2447"/>
                      <a:pt x="16069" y="3703"/>
                    </a:cubicBezTo>
                    <a:cubicBezTo>
                      <a:pt x="8964" y="21420"/>
                      <a:pt x="184" y="43415"/>
                      <a:pt x="1" y="44200"/>
                    </a:cubicBezTo>
                    <a:lnTo>
                      <a:pt x="3900" y="45103"/>
                    </a:lnTo>
                    <a:cubicBezTo>
                      <a:pt x="3900" y="45116"/>
                      <a:pt x="3874" y="45168"/>
                      <a:pt x="3861" y="45221"/>
                    </a:cubicBezTo>
                    <a:cubicBezTo>
                      <a:pt x="4253" y="44004"/>
                      <a:pt x="12549" y="23252"/>
                      <a:pt x="19680" y="540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1"/>
              <p:cNvSpPr/>
              <p:nvPr/>
            </p:nvSpPr>
            <p:spPr>
              <a:xfrm>
                <a:off x="-1660626" y="1765687"/>
                <a:ext cx="1029859" cy="2354543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45234" extrusionOk="0">
                    <a:moveTo>
                      <a:pt x="3965" y="45234"/>
                    </a:moveTo>
                    <a:lnTo>
                      <a:pt x="3886" y="45208"/>
                    </a:lnTo>
                    <a:cubicBezTo>
                      <a:pt x="3900" y="45168"/>
                      <a:pt x="3900" y="45155"/>
                      <a:pt x="3900" y="45142"/>
                    </a:cubicBezTo>
                    <a:lnTo>
                      <a:pt x="0" y="44239"/>
                    </a:lnTo>
                    <a:lnTo>
                      <a:pt x="26" y="44200"/>
                    </a:lnTo>
                    <a:cubicBezTo>
                      <a:pt x="197" y="43415"/>
                      <a:pt x="8859" y="21747"/>
                      <a:pt x="16081" y="3703"/>
                    </a:cubicBezTo>
                    <a:lnTo>
                      <a:pt x="17573" y="0"/>
                    </a:lnTo>
                    <a:lnTo>
                      <a:pt x="17651" y="26"/>
                    </a:lnTo>
                    <a:lnTo>
                      <a:pt x="16160" y="3742"/>
                    </a:lnTo>
                    <a:cubicBezTo>
                      <a:pt x="9029" y="21551"/>
                      <a:pt x="498" y="42892"/>
                      <a:pt x="118" y="44187"/>
                    </a:cubicBezTo>
                    <a:lnTo>
                      <a:pt x="3926" y="45077"/>
                    </a:lnTo>
                    <a:cubicBezTo>
                      <a:pt x="4737" y="42879"/>
                      <a:pt x="12522" y="23343"/>
                      <a:pt x="19693" y="5404"/>
                    </a:cubicBezTo>
                    <a:lnTo>
                      <a:pt x="19784" y="5443"/>
                    </a:lnTo>
                    <a:cubicBezTo>
                      <a:pt x="12404" y="23893"/>
                      <a:pt x="4357" y="44043"/>
                      <a:pt x="3965" y="45234"/>
                    </a:cubicBezTo>
                    <a:cubicBezTo>
                      <a:pt x="3965" y="45221"/>
                      <a:pt x="3965" y="45234"/>
                      <a:pt x="3965" y="45234"/>
                    </a:cubicBezTo>
                    <a:close/>
                  </a:path>
                </a:pathLst>
              </a:custGeom>
              <a:solidFill>
                <a:srgbClr val="FAF9FC"/>
              </a:soli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1"/>
              <p:cNvSpPr/>
              <p:nvPr/>
            </p:nvSpPr>
            <p:spPr>
              <a:xfrm>
                <a:off x="-1875188" y="1829035"/>
                <a:ext cx="2060342" cy="3979622"/>
              </a:xfrm>
              <a:custGeom>
                <a:avLst/>
                <a:gdLst/>
                <a:ahLst/>
                <a:cxnLst/>
                <a:rect l="l" t="t" r="r" b="b"/>
                <a:pathLst>
                  <a:path w="39582" h="76454" extrusionOk="0">
                    <a:moveTo>
                      <a:pt x="36009" y="76454"/>
                    </a:moveTo>
                    <a:lnTo>
                      <a:pt x="1" y="1740"/>
                    </a:lnTo>
                    <a:lnTo>
                      <a:pt x="3586" y="0"/>
                    </a:lnTo>
                    <a:lnTo>
                      <a:pt x="39581" y="7471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  <a:effectLst>
                <a:outerShdw blurRad="271463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" name="Imagen 6" descr="Diagrama, Texto&#10;&#10;Descripción generada automáticamente">
            <a:extLst>
              <a:ext uri="{FF2B5EF4-FFF2-40B4-BE49-F238E27FC236}">
                <a16:creationId xmlns:a16="http://schemas.microsoft.com/office/drawing/2014/main" id="{DAACF304-8A75-ED9A-5666-FE4BFF926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0" y="0"/>
            <a:ext cx="9335825" cy="4975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E2821-4DF6-4027-8352-96E33788D0FC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Diagnóstico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A3D06846-D8D2-4B29-B534-498724897D8A}"/>
              </a:ext>
            </a:extLst>
          </p:cNvPr>
          <p:cNvGrpSpPr/>
          <p:nvPr/>
        </p:nvGrpSpPr>
        <p:grpSpPr>
          <a:xfrm>
            <a:off x="-7599" y="1217792"/>
            <a:ext cx="8588245" cy="3925708"/>
            <a:chOff x="188686" y="1217792"/>
            <a:chExt cx="8588245" cy="3925708"/>
          </a:xfr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Freeform 55">
              <a:extLst>
                <a:ext uri="{FF2B5EF4-FFF2-40B4-BE49-F238E27FC236}">
                  <a16:creationId xmlns:a16="http://schemas.microsoft.com/office/drawing/2014/main" id="{877CD8A2-CB2A-4B8B-8EA8-05699135C551}"/>
                </a:ext>
              </a:extLst>
            </p:cNvPr>
            <p:cNvSpPr/>
            <p:nvPr/>
          </p:nvSpPr>
          <p:spPr>
            <a:xfrm>
              <a:off x="5285798" y="3221663"/>
              <a:ext cx="877165" cy="88109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B9FFFF4A-E059-40EE-BF61-EAF60E7D4E6E}"/>
                </a:ext>
              </a:extLst>
            </p:cNvPr>
            <p:cNvGrpSpPr/>
            <p:nvPr/>
          </p:nvGrpSpPr>
          <p:grpSpPr>
            <a:xfrm rot="-8932819">
              <a:off x="2164394" y="1617985"/>
              <a:ext cx="1089143" cy="2516385"/>
              <a:chOff x="0" y="0"/>
              <a:chExt cx="433016" cy="950261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12011999-E576-4EBE-B27D-6EDA75843C47}"/>
                  </a:ext>
                </a:extLst>
              </p:cNvPr>
              <p:cNvSpPr/>
              <p:nvPr/>
            </p:nvSpPr>
            <p:spPr>
              <a:xfrm>
                <a:off x="0" y="0"/>
                <a:ext cx="433016" cy="950261"/>
              </a:xfrm>
              <a:custGeom>
                <a:avLst/>
                <a:gdLst/>
                <a:ahLst/>
                <a:cxnLst/>
                <a:rect l="l" t="t" r="r" b="b"/>
                <a:pathLst>
                  <a:path w="433016" h="950261">
                    <a:moveTo>
                      <a:pt x="0" y="0"/>
                    </a:moveTo>
                    <a:lnTo>
                      <a:pt x="433016" y="0"/>
                    </a:lnTo>
                    <a:lnTo>
                      <a:pt x="433016" y="950261"/>
                    </a:lnTo>
                    <a:lnTo>
                      <a:pt x="0" y="950261"/>
                    </a:lnTo>
                    <a:close/>
                  </a:path>
                </a:pathLst>
              </a:custGeom>
              <a:solidFill>
                <a:srgbClr val="F4808A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C99CC65D-74DF-4667-8B53-7D5BAFCB8A2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2B2D239-FD0D-4515-A7FF-2CD1593942E4}"/>
                </a:ext>
              </a:extLst>
            </p:cNvPr>
            <p:cNvGrpSpPr/>
            <p:nvPr/>
          </p:nvGrpSpPr>
          <p:grpSpPr>
            <a:xfrm rot="-8932819">
              <a:off x="4150556" y="1584990"/>
              <a:ext cx="853694" cy="2652401"/>
              <a:chOff x="0" y="0"/>
              <a:chExt cx="433016" cy="950261"/>
            </a:xfrm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D37482F-927A-499F-9F7B-1A67B9BCD4A3}"/>
                  </a:ext>
                </a:extLst>
              </p:cNvPr>
              <p:cNvSpPr/>
              <p:nvPr/>
            </p:nvSpPr>
            <p:spPr>
              <a:xfrm>
                <a:off x="0" y="0"/>
                <a:ext cx="433016" cy="950261"/>
              </a:xfrm>
              <a:custGeom>
                <a:avLst/>
                <a:gdLst/>
                <a:ahLst/>
                <a:cxnLst/>
                <a:rect l="l" t="t" r="r" b="b"/>
                <a:pathLst>
                  <a:path w="433016" h="950261">
                    <a:moveTo>
                      <a:pt x="0" y="0"/>
                    </a:moveTo>
                    <a:lnTo>
                      <a:pt x="433016" y="0"/>
                    </a:lnTo>
                    <a:lnTo>
                      <a:pt x="433016" y="950261"/>
                    </a:lnTo>
                    <a:lnTo>
                      <a:pt x="0" y="950261"/>
                    </a:lnTo>
                    <a:close/>
                  </a:path>
                </a:pathLst>
              </a:custGeom>
              <a:solidFill>
                <a:srgbClr val="95CD4D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52AFB131-2005-4484-884B-0B0749EC596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2609A360-5428-4046-9CF8-6030CE09ACF0}"/>
                </a:ext>
              </a:extLst>
            </p:cNvPr>
            <p:cNvGrpSpPr/>
            <p:nvPr/>
          </p:nvGrpSpPr>
          <p:grpSpPr>
            <a:xfrm rot="-8932819">
              <a:off x="6178449" y="1601462"/>
              <a:ext cx="998621" cy="2811835"/>
              <a:chOff x="0" y="0"/>
              <a:chExt cx="433016" cy="950261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DC0B57F8-DFEE-418F-8528-D2FA43D74CFF}"/>
                  </a:ext>
                </a:extLst>
              </p:cNvPr>
              <p:cNvSpPr/>
              <p:nvPr/>
            </p:nvSpPr>
            <p:spPr>
              <a:xfrm>
                <a:off x="0" y="0"/>
                <a:ext cx="433016" cy="950261"/>
              </a:xfrm>
              <a:custGeom>
                <a:avLst/>
                <a:gdLst/>
                <a:ahLst/>
                <a:cxnLst/>
                <a:rect l="l" t="t" r="r" b="b"/>
                <a:pathLst>
                  <a:path w="433016" h="950261">
                    <a:moveTo>
                      <a:pt x="0" y="0"/>
                    </a:moveTo>
                    <a:lnTo>
                      <a:pt x="433016" y="0"/>
                    </a:lnTo>
                    <a:lnTo>
                      <a:pt x="433016" y="950261"/>
                    </a:lnTo>
                    <a:lnTo>
                      <a:pt x="0" y="950261"/>
                    </a:lnTo>
                    <a:close/>
                  </a:path>
                </a:pathLst>
              </a:custGeom>
              <a:solidFill>
                <a:srgbClr val="6686E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309CDE0B-5D20-485F-A5C2-F3DF74F19BF9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032AD434-0F84-4FAD-B700-BD334640634A}"/>
                </a:ext>
              </a:extLst>
            </p:cNvPr>
            <p:cNvGrpSpPr/>
            <p:nvPr/>
          </p:nvGrpSpPr>
          <p:grpSpPr>
            <a:xfrm>
              <a:off x="6995532" y="1517247"/>
              <a:ext cx="1781399" cy="3287845"/>
              <a:chOff x="0" y="0"/>
              <a:chExt cx="660400" cy="1679509"/>
            </a:xfrm>
          </p:grpSpPr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F22EE0E8-1C2F-499E-B374-4A99468740ED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167950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679509">
                    <a:moveTo>
                      <a:pt x="220252" y="1660440"/>
                    </a:moveTo>
                    <a:cubicBezTo>
                      <a:pt x="254109" y="1671954"/>
                      <a:pt x="292600" y="1679509"/>
                      <a:pt x="330378" y="1679509"/>
                    </a:cubicBezTo>
                    <a:cubicBezTo>
                      <a:pt x="368157" y="1679509"/>
                      <a:pt x="404509" y="1673032"/>
                      <a:pt x="438009" y="1661518"/>
                    </a:cubicBezTo>
                    <a:cubicBezTo>
                      <a:pt x="438723" y="1661158"/>
                      <a:pt x="439435" y="1661158"/>
                      <a:pt x="440148" y="1660799"/>
                    </a:cubicBezTo>
                    <a:cubicBezTo>
                      <a:pt x="565955" y="1614744"/>
                      <a:pt x="658618" y="1493130"/>
                      <a:pt x="660400" y="1331755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330766"/>
                    </a:lnTo>
                    <a:cubicBezTo>
                      <a:pt x="1782" y="1493849"/>
                      <a:pt x="93019" y="1615464"/>
                      <a:pt x="220252" y="1660440"/>
                    </a:cubicBezTo>
                    <a:close/>
                  </a:path>
                </a:pathLst>
              </a:custGeom>
              <a:solidFill>
                <a:srgbClr val="92AAE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TextBox 16">
                <a:extLst>
                  <a:ext uri="{FF2B5EF4-FFF2-40B4-BE49-F238E27FC236}">
                    <a16:creationId xmlns:a16="http://schemas.microsoft.com/office/drawing/2014/main" id="{004BCAE2-0261-4B25-8E09-F89760E78195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660400" cy="7143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927221EE-3EBA-4C65-A3BE-71E040E39664}"/>
                </a:ext>
              </a:extLst>
            </p:cNvPr>
            <p:cNvGrpSpPr/>
            <p:nvPr/>
          </p:nvGrpSpPr>
          <p:grpSpPr>
            <a:xfrm>
              <a:off x="4886641" y="1545730"/>
              <a:ext cx="1656768" cy="3287844"/>
              <a:chOff x="0" y="0"/>
              <a:chExt cx="660400" cy="1343039"/>
            </a:xfrm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ADCC12E8-C7EF-4617-9820-3653B883B092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134303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43039">
                    <a:moveTo>
                      <a:pt x="220252" y="1323970"/>
                    </a:moveTo>
                    <a:cubicBezTo>
                      <a:pt x="254109" y="1335484"/>
                      <a:pt x="292600" y="1343039"/>
                      <a:pt x="330378" y="1343039"/>
                    </a:cubicBezTo>
                    <a:cubicBezTo>
                      <a:pt x="368157" y="1343039"/>
                      <a:pt x="404509" y="1336562"/>
                      <a:pt x="438009" y="1325048"/>
                    </a:cubicBezTo>
                    <a:cubicBezTo>
                      <a:pt x="438723" y="1324689"/>
                      <a:pt x="439435" y="1324689"/>
                      <a:pt x="440148" y="1324330"/>
                    </a:cubicBezTo>
                    <a:cubicBezTo>
                      <a:pt x="565955" y="1278274"/>
                      <a:pt x="658618" y="1156660"/>
                      <a:pt x="660400" y="100275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002015"/>
                    </a:lnTo>
                    <a:cubicBezTo>
                      <a:pt x="1782" y="1157379"/>
                      <a:pt x="93019" y="1278994"/>
                      <a:pt x="220252" y="132397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38AD0C27-F98D-4AE2-BC5A-E024265916E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660400" cy="7143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23">
              <a:extLst>
                <a:ext uri="{FF2B5EF4-FFF2-40B4-BE49-F238E27FC236}">
                  <a16:creationId xmlns:a16="http://schemas.microsoft.com/office/drawing/2014/main" id="{2D8B2B9F-1DC7-4AC3-BA9D-AF14B2099EBF}"/>
                </a:ext>
              </a:extLst>
            </p:cNvPr>
            <p:cNvGrpSpPr/>
            <p:nvPr/>
          </p:nvGrpSpPr>
          <p:grpSpPr>
            <a:xfrm>
              <a:off x="2897787" y="1498496"/>
              <a:ext cx="1646378" cy="3100138"/>
              <a:chOff x="0" y="0"/>
              <a:chExt cx="660400" cy="1343039"/>
            </a:xfrm>
          </p:grpSpPr>
          <p:sp>
            <p:nvSpPr>
              <p:cNvPr id="20" name="Freeform 24">
                <a:extLst>
                  <a:ext uri="{FF2B5EF4-FFF2-40B4-BE49-F238E27FC236}">
                    <a16:creationId xmlns:a16="http://schemas.microsoft.com/office/drawing/2014/main" id="{2239C858-76EB-4FDF-AE96-7ED07613B4FC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134303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43039">
                    <a:moveTo>
                      <a:pt x="220252" y="1323970"/>
                    </a:moveTo>
                    <a:cubicBezTo>
                      <a:pt x="254109" y="1335484"/>
                      <a:pt x="292600" y="1343039"/>
                      <a:pt x="330378" y="1343039"/>
                    </a:cubicBezTo>
                    <a:cubicBezTo>
                      <a:pt x="368157" y="1343039"/>
                      <a:pt x="404509" y="1336562"/>
                      <a:pt x="438009" y="1325048"/>
                    </a:cubicBezTo>
                    <a:cubicBezTo>
                      <a:pt x="438723" y="1324689"/>
                      <a:pt x="439435" y="1324689"/>
                      <a:pt x="440148" y="1324330"/>
                    </a:cubicBezTo>
                    <a:cubicBezTo>
                      <a:pt x="565955" y="1278274"/>
                      <a:pt x="658618" y="1156660"/>
                      <a:pt x="660400" y="100275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002015"/>
                    </a:lnTo>
                    <a:cubicBezTo>
                      <a:pt x="1782" y="1157379"/>
                      <a:pt x="93019" y="1278994"/>
                      <a:pt x="220252" y="1323970"/>
                    </a:cubicBezTo>
                    <a:close/>
                  </a:path>
                </a:pathLst>
              </a:custGeom>
              <a:solidFill>
                <a:srgbClr val="FFBEC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" name="TextBox 25">
                <a:extLst>
                  <a:ext uri="{FF2B5EF4-FFF2-40B4-BE49-F238E27FC236}">
                    <a16:creationId xmlns:a16="http://schemas.microsoft.com/office/drawing/2014/main" id="{37829757-150C-485A-9D8D-E9EBE9674CB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660400" cy="7143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EDBA6272-5983-47EA-A41C-2B2DFBE1624E}"/>
                </a:ext>
              </a:extLst>
            </p:cNvPr>
            <p:cNvGrpSpPr/>
            <p:nvPr/>
          </p:nvGrpSpPr>
          <p:grpSpPr>
            <a:xfrm rot="-10800000">
              <a:off x="759489" y="1217792"/>
              <a:ext cx="1781400" cy="1100732"/>
              <a:chOff x="0" y="0"/>
              <a:chExt cx="736600" cy="627158"/>
            </a:xfrm>
          </p:grpSpPr>
          <p:sp>
            <p:nvSpPr>
              <p:cNvPr id="23" name="Freeform 27">
                <a:extLst>
                  <a:ext uri="{FF2B5EF4-FFF2-40B4-BE49-F238E27FC236}">
                    <a16:creationId xmlns:a16="http://schemas.microsoft.com/office/drawing/2014/main" id="{990C5438-8E41-478F-BE3A-86B1C274C8BB}"/>
                  </a:ext>
                </a:extLst>
              </p:cNvPr>
              <p:cNvSpPr/>
              <p:nvPr/>
            </p:nvSpPr>
            <p:spPr>
              <a:xfrm>
                <a:off x="0" y="0"/>
                <a:ext cx="736600" cy="627158"/>
              </a:xfrm>
              <a:custGeom>
                <a:avLst/>
                <a:gdLst/>
                <a:ahLst/>
                <a:cxnLst/>
                <a:rect l="l" t="t" r="r" b="b"/>
                <a:pathLst>
                  <a:path w="736600" h="627158">
                    <a:moveTo>
                      <a:pt x="736600" y="0"/>
                    </a:moveTo>
                    <a:lnTo>
                      <a:pt x="736600" y="627158"/>
                    </a:lnTo>
                    <a:lnTo>
                      <a:pt x="368300" y="500158"/>
                    </a:lnTo>
                    <a:lnTo>
                      <a:pt x="0" y="627158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DDCB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" name="TextBox 28">
                <a:extLst>
                  <a:ext uri="{FF2B5EF4-FFF2-40B4-BE49-F238E27FC236}">
                    <a16:creationId xmlns:a16="http://schemas.microsoft.com/office/drawing/2014/main" id="{4DBBF406-1BE2-422D-B864-06FBDF8D2622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736600" cy="7143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9">
              <a:extLst>
                <a:ext uri="{FF2B5EF4-FFF2-40B4-BE49-F238E27FC236}">
                  <a16:creationId xmlns:a16="http://schemas.microsoft.com/office/drawing/2014/main" id="{8C5E8B8B-E265-4F6C-B455-E45EF8CA09C5}"/>
                </a:ext>
              </a:extLst>
            </p:cNvPr>
            <p:cNvGrpSpPr/>
            <p:nvPr/>
          </p:nvGrpSpPr>
          <p:grpSpPr>
            <a:xfrm>
              <a:off x="757025" y="2230844"/>
              <a:ext cx="1781400" cy="2629164"/>
              <a:chOff x="0" y="0"/>
              <a:chExt cx="660400" cy="1343039"/>
            </a:xfrm>
          </p:grpSpPr>
          <p:sp>
            <p:nvSpPr>
              <p:cNvPr id="26" name="Freeform 30">
                <a:extLst>
                  <a:ext uri="{FF2B5EF4-FFF2-40B4-BE49-F238E27FC236}">
                    <a16:creationId xmlns:a16="http://schemas.microsoft.com/office/drawing/2014/main" id="{C5E18359-3E98-4FBD-9B17-73B39ED3F265}"/>
                  </a:ext>
                </a:extLst>
              </p:cNvPr>
              <p:cNvSpPr/>
              <p:nvPr/>
            </p:nvSpPr>
            <p:spPr>
              <a:xfrm>
                <a:off x="0" y="0"/>
                <a:ext cx="660400" cy="1343039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343039">
                    <a:moveTo>
                      <a:pt x="220252" y="1323970"/>
                    </a:moveTo>
                    <a:cubicBezTo>
                      <a:pt x="254109" y="1335484"/>
                      <a:pt x="292600" y="1343039"/>
                      <a:pt x="330378" y="1343039"/>
                    </a:cubicBezTo>
                    <a:cubicBezTo>
                      <a:pt x="368157" y="1343039"/>
                      <a:pt x="404509" y="1336562"/>
                      <a:pt x="438009" y="1325048"/>
                    </a:cubicBezTo>
                    <a:cubicBezTo>
                      <a:pt x="438723" y="1324689"/>
                      <a:pt x="439435" y="1324689"/>
                      <a:pt x="440148" y="1324330"/>
                    </a:cubicBezTo>
                    <a:cubicBezTo>
                      <a:pt x="565955" y="1278274"/>
                      <a:pt x="658618" y="1156660"/>
                      <a:pt x="660400" y="1002759"/>
                    </a:cubicBezTo>
                    <a:lnTo>
                      <a:pt x="660400" y="0"/>
                    </a:lnTo>
                    <a:lnTo>
                      <a:pt x="0" y="0"/>
                    </a:lnTo>
                    <a:lnTo>
                      <a:pt x="0" y="1002015"/>
                    </a:lnTo>
                    <a:cubicBezTo>
                      <a:pt x="1782" y="1157379"/>
                      <a:pt x="93019" y="1278994"/>
                      <a:pt x="220252" y="1323970"/>
                    </a:cubicBezTo>
                    <a:close/>
                  </a:path>
                </a:pathLst>
              </a:custGeom>
              <a:solidFill>
                <a:srgbClr val="DDCBFF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" name="TextBox 31">
                <a:extLst>
                  <a:ext uri="{FF2B5EF4-FFF2-40B4-BE49-F238E27FC236}">
                    <a16:creationId xmlns:a16="http://schemas.microsoft.com/office/drawing/2014/main" id="{F1DEF046-B9DA-44FA-BF36-F4FB5D60C1B9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660400" cy="7143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FE40CF02-F0FE-4BE7-A477-3C9D7FBC90C1}"/>
                </a:ext>
              </a:extLst>
            </p:cNvPr>
            <p:cNvSpPr txBox="1"/>
            <p:nvPr/>
          </p:nvSpPr>
          <p:spPr>
            <a:xfrm>
              <a:off x="852646" y="2293281"/>
              <a:ext cx="1596068" cy="11849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s-ES" sz="1100" b="1" kern="1200" dirty="0">
                  <a:solidFill>
                    <a:prstClr val="black"/>
                  </a:solidFill>
                  <a:latin typeface="Montserrat" panose="00000500000000000000" pitchFamily="2" charset="0"/>
                  <a:ea typeface="+mn-ea"/>
                  <a:cs typeface="+mn-cs"/>
                </a:rPr>
                <a:t>Sectores económicos y estándares de competencia acreditados</a:t>
              </a:r>
            </a:p>
            <a:p>
              <a:pPr algn="ctr">
                <a:buClrTx/>
                <a:buFontTx/>
                <a:buNone/>
              </a:pPr>
              <a:endParaRPr lang="es-MX" sz="11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endParaRPr>
            </a:p>
            <a:p>
              <a:pPr algn="ctr">
                <a:buClrTx/>
                <a:buFontTx/>
                <a:buNone/>
              </a:pPr>
              <a:r>
                <a:rPr lang="es-ES" sz="1100" b="1" kern="1200" dirty="0">
                  <a:solidFill>
                    <a:prstClr val="black"/>
                  </a:solidFill>
                  <a:latin typeface="Montserrat" panose="00000500000000000000" pitchFamily="2" charset="0"/>
                  <a:ea typeface="+mn-ea"/>
                  <a:cs typeface="+mn-cs"/>
                </a:rPr>
                <a:t>Usuarios: internos y externos</a:t>
              </a:r>
              <a:endParaRPr lang="es-MX" sz="11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A6224E09-C69D-4900-81EC-2C933C6FF75C}"/>
                </a:ext>
              </a:extLst>
            </p:cNvPr>
            <p:cNvSpPr txBox="1"/>
            <p:nvPr/>
          </p:nvSpPr>
          <p:spPr>
            <a:xfrm>
              <a:off x="3022223" y="2336282"/>
              <a:ext cx="1446653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s-ES" sz="1200" b="1" kern="1200" dirty="0">
                  <a:solidFill>
                    <a:prstClr val="black"/>
                  </a:solidFill>
                  <a:latin typeface="Montserrat" panose="00000500000000000000" pitchFamily="2" charset="0"/>
                  <a:ea typeface="+mn-ea"/>
                  <a:cs typeface="+mn-cs"/>
                </a:rPr>
                <a:t>Principales ventajas con respecto otros Centros de Evaluación</a:t>
              </a:r>
              <a:endParaRPr lang="es-MX" sz="12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0" name="TextBox 35">
              <a:extLst>
                <a:ext uri="{FF2B5EF4-FFF2-40B4-BE49-F238E27FC236}">
                  <a16:creationId xmlns:a16="http://schemas.microsoft.com/office/drawing/2014/main" id="{7895D777-EB8F-4089-B1E8-BE2F6704132E}"/>
                </a:ext>
              </a:extLst>
            </p:cNvPr>
            <p:cNvSpPr txBox="1"/>
            <p:nvPr/>
          </p:nvSpPr>
          <p:spPr>
            <a:xfrm>
              <a:off x="2965853" y="1892947"/>
              <a:ext cx="1446654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81"/>
                </a:lnSpc>
                <a:buClrTx/>
                <a:buFontTx/>
                <a:buNone/>
              </a:pPr>
              <a:r>
                <a:rPr lang="en-US" kern="1200" dirty="0">
                  <a:solidFill>
                    <a:srgbClr val="343432"/>
                  </a:solidFill>
                  <a:latin typeface="Montserrat Bold"/>
                  <a:ea typeface="+mn-ea"/>
                  <a:cs typeface="+mn-cs"/>
                </a:rPr>
                <a:t>Diferenciación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AC1E8181-9F76-46E6-917E-47DC455FF7B7}"/>
                </a:ext>
              </a:extLst>
            </p:cNvPr>
            <p:cNvSpPr txBox="1"/>
            <p:nvPr/>
          </p:nvSpPr>
          <p:spPr>
            <a:xfrm>
              <a:off x="5029589" y="2326866"/>
              <a:ext cx="1346627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s-ES" sz="1200" b="1" kern="1200" dirty="0">
                  <a:solidFill>
                    <a:prstClr val="black"/>
                  </a:solidFill>
                  <a:latin typeface="Montserrat" panose="00000500000000000000" pitchFamily="2" charset="0"/>
                  <a:ea typeface="+mn-ea"/>
                  <a:cs typeface="+mn-cs"/>
                </a:rPr>
                <a:t>Reconocimiento de los sectores con respecto a otros</a:t>
              </a:r>
              <a:endParaRPr lang="es-MX" sz="12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2" name="TextBox 39">
              <a:extLst>
                <a:ext uri="{FF2B5EF4-FFF2-40B4-BE49-F238E27FC236}">
                  <a16:creationId xmlns:a16="http://schemas.microsoft.com/office/drawing/2014/main" id="{5724E687-7DC0-4B51-9DFF-D49829F30309}"/>
                </a:ext>
              </a:extLst>
            </p:cNvPr>
            <p:cNvSpPr txBox="1"/>
            <p:nvPr/>
          </p:nvSpPr>
          <p:spPr>
            <a:xfrm>
              <a:off x="5041181" y="1893120"/>
              <a:ext cx="1384052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81"/>
                </a:lnSpc>
                <a:buClrTx/>
                <a:buFontTx/>
                <a:buNone/>
              </a:pPr>
              <a:r>
                <a:rPr lang="en-US" sz="1200" kern="1200" dirty="0">
                  <a:solidFill>
                    <a:srgbClr val="343432"/>
                  </a:solidFill>
                  <a:latin typeface="Montserrat Bold"/>
                  <a:ea typeface="+mn-ea"/>
                  <a:cs typeface="+mn-cs"/>
                </a:rPr>
                <a:t>Posicionamiento</a:t>
              </a:r>
            </a:p>
          </p:txBody>
        </p: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F802915F-956C-4F75-917C-DD6F944950E3}"/>
                </a:ext>
              </a:extLst>
            </p:cNvPr>
            <p:cNvSpPr txBox="1"/>
            <p:nvPr/>
          </p:nvSpPr>
          <p:spPr>
            <a:xfrm>
              <a:off x="7145709" y="1906604"/>
              <a:ext cx="1599572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81"/>
                </a:lnSpc>
                <a:buClrTx/>
                <a:buFontTx/>
                <a:buNone/>
              </a:pPr>
              <a:r>
                <a:rPr lang="en-US" sz="1200" kern="1200" dirty="0">
                  <a:solidFill>
                    <a:srgbClr val="343432"/>
                  </a:solidFill>
                  <a:latin typeface="Montserrat Bold"/>
                  <a:ea typeface="+mn-ea"/>
                  <a:cs typeface="+mn-cs"/>
                </a:rPr>
                <a:t>Normatividad</a:t>
              </a:r>
            </a:p>
          </p:txBody>
        </p:sp>
        <p:grpSp>
          <p:nvGrpSpPr>
            <p:cNvPr id="37" name="Group 45">
              <a:extLst>
                <a:ext uri="{FF2B5EF4-FFF2-40B4-BE49-F238E27FC236}">
                  <a16:creationId xmlns:a16="http://schemas.microsoft.com/office/drawing/2014/main" id="{EBE3E228-DDE1-4A42-96B9-BF6A0387B4FC}"/>
                </a:ext>
              </a:extLst>
            </p:cNvPr>
            <p:cNvGrpSpPr/>
            <p:nvPr/>
          </p:nvGrpSpPr>
          <p:grpSpPr>
            <a:xfrm>
              <a:off x="3295663" y="3542927"/>
              <a:ext cx="881097" cy="881097"/>
              <a:chOff x="0" y="0"/>
              <a:chExt cx="812800" cy="812800"/>
            </a:xfrm>
          </p:grpSpPr>
          <p:sp>
            <p:nvSpPr>
              <p:cNvPr id="38" name="Freeform 46">
                <a:extLst>
                  <a:ext uri="{FF2B5EF4-FFF2-40B4-BE49-F238E27FC236}">
                    <a16:creationId xmlns:a16="http://schemas.microsoft.com/office/drawing/2014/main" id="{21BCC191-182B-4421-B916-7F04433E037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9" name="TextBox 47">
                <a:extLst>
                  <a:ext uri="{FF2B5EF4-FFF2-40B4-BE49-F238E27FC236}">
                    <a16:creationId xmlns:a16="http://schemas.microsoft.com/office/drawing/2014/main" id="{A22FDD29-5598-420F-A681-9D582F7C114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476CA2AA-9A88-49C5-A676-FD424AD60E1E}"/>
                </a:ext>
              </a:extLst>
            </p:cNvPr>
            <p:cNvSpPr/>
            <p:nvPr/>
          </p:nvSpPr>
          <p:spPr>
            <a:xfrm>
              <a:off x="3404972" y="3777939"/>
              <a:ext cx="651747" cy="452668"/>
            </a:xfrm>
            <a:custGeom>
              <a:avLst/>
              <a:gdLst/>
              <a:ahLst/>
              <a:cxnLst/>
              <a:rect l="l" t="t" r="r" b="b"/>
              <a:pathLst>
                <a:path w="695197" h="482846">
                  <a:moveTo>
                    <a:pt x="0" y="0"/>
                  </a:moveTo>
                  <a:lnTo>
                    <a:pt x="695197" y="0"/>
                  </a:lnTo>
                  <a:lnTo>
                    <a:pt x="695197" y="482846"/>
                  </a:lnTo>
                  <a:lnTo>
                    <a:pt x="0" y="482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grpSp>
          <p:nvGrpSpPr>
            <p:cNvPr id="41" name="Group 49">
              <a:extLst>
                <a:ext uri="{FF2B5EF4-FFF2-40B4-BE49-F238E27FC236}">
                  <a16:creationId xmlns:a16="http://schemas.microsoft.com/office/drawing/2014/main" id="{390C26C7-AF58-4B88-A2D1-F36B23D37895}"/>
                </a:ext>
              </a:extLst>
            </p:cNvPr>
            <p:cNvGrpSpPr/>
            <p:nvPr/>
          </p:nvGrpSpPr>
          <p:grpSpPr>
            <a:xfrm>
              <a:off x="7463026" y="3736224"/>
              <a:ext cx="881097" cy="881097"/>
              <a:chOff x="0" y="0"/>
              <a:chExt cx="812800" cy="812800"/>
            </a:xfrm>
          </p:grpSpPr>
          <p:sp>
            <p:nvSpPr>
              <p:cNvPr id="42" name="Freeform 50">
                <a:extLst>
                  <a:ext uri="{FF2B5EF4-FFF2-40B4-BE49-F238E27FC236}">
                    <a16:creationId xmlns:a16="http://schemas.microsoft.com/office/drawing/2014/main" id="{78A301DB-CDD1-49D2-ADC4-5C55471C65C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" name="TextBox 51">
                <a:extLst>
                  <a:ext uri="{FF2B5EF4-FFF2-40B4-BE49-F238E27FC236}">
                    <a16:creationId xmlns:a16="http://schemas.microsoft.com/office/drawing/2014/main" id="{0882DCA7-B182-4A18-A448-698D5C5039B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54">
              <a:extLst>
                <a:ext uri="{FF2B5EF4-FFF2-40B4-BE49-F238E27FC236}">
                  <a16:creationId xmlns:a16="http://schemas.microsoft.com/office/drawing/2014/main" id="{F1491058-34A5-49E1-83B5-0FCE730F98CE}"/>
                </a:ext>
              </a:extLst>
            </p:cNvPr>
            <p:cNvGrpSpPr/>
            <p:nvPr/>
          </p:nvGrpSpPr>
          <p:grpSpPr>
            <a:xfrm>
              <a:off x="5265775" y="3753120"/>
              <a:ext cx="881097" cy="881097"/>
              <a:chOff x="0" y="0"/>
              <a:chExt cx="812800" cy="812800"/>
            </a:xfrm>
          </p:grpSpPr>
          <p:sp>
            <p:nvSpPr>
              <p:cNvPr id="46" name="Freeform 55">
                <a:extLst>
                  <a:ext uri="{FF2B5EF4-FFF2-40B4-BE49-F238E27FC236}">
                    <a16:creationId xmlns:a16="http://schemas.microsoft.com/office/drawing/2014/main" id="{CF1264C5-C93F-4E3D-9417-B0A3C6F71AF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" name="TextBox 56">
                <a:extLst>
                  <a:ext uri="{FF2B5EF4-FFF2-40B4-BE49-F238E27FC236}">
                    <a16:creationId xmlns:a16="http://schemas.microsoft.com/office/drawing/2014/main" id="{BBCDAB27-219B-4963-B56C-539274E9320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  <a:buClrTx/>
                  <a:buFontTx/>
                  <a:buNone/>
                </a:pPr>
                <a:endParaRPr sz="1688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" name="Freeform 57">
              <a:extLst>
                <a:ext uri="{FF2B5EF4-FFF2-40B4-BE49-F238E27FC236}">
                  <a16:creationId xmlns:a16="http://schemas.microsoft.com/office/drawing/2014/main" id="{4F86F9CF-D337-44A3-A8E6-88754DC6C0B3}"/>
                </a:ext>
              </a:extLst>
            </p:cNvPr>
            <p:cNvSpPr/>
            <p:nvPr/>
          </p:nvSpPr>
          <p:spPr>
            <a:xfrm>
              <a:off x="5473571" y="3903074"/>
              <a:ext cx="538724" cy="539705"/>
            </a:xfrm>
            <a:custGeom>
              <a:avLst/>
              <a:gdLst/>
              <a:ahLst/>
              <a:cxnLst/>
              <a:rect l="l" t="t" r="r" b="b"/>
              <a:pathLst>
                <a:path w="574639" h="575685">
                  <a:moveTo>
                    <a:pt x="0" y="0"/>
                  </a:moveTo>
                  <a:lnTo>
                    <a:pt x="574638" y="0"/>
                  </a:lnTo>
                  <a:lnTo>
                    <a:pt x="574638" y="575686"/>
                  </a:lnTo>
                  <a:lnTo>
                    <a:pt x="0" y="575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9" name="TextBox 64">
              <a:extLst>
                <a:ext uri="{FF2B5EF4-FFF2-40B4-BE49-F238E27FC236}">
                  <a16:creationId xmlns:a16="http://schemas.microsoft.com/office/drawing/2014/main" id="{D5B106E6-6B1D-4A7F-902F-1710C7960353}"/>
                </a:ext>
              </a:extLst>
            </p:cNvPr>
            <p:cNvSpPr txBox="1"/>
            <p:nvPr/>
          </p:nvSpPr>
          <p:spPr>
            <a:xfrm>
              <a:off x="2156504" y="5002436"/>
              <a:ext cx="3982244" cy="1410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06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938" kern="1200">
                  <a:solidFill>
                    <a:srgbClr val="FFFFFF"/>
                  </a:solidFill>
                  <a:latin typeface="Montserrat Semi-Bold"/>
                  <a:ea typeface="+mn-ea"/>
                  <a:cs typeface="+mn-cs"/>
                </a:rPr>
                <a:t>WWW.UNSITIOGENIAL.ES</a:t>
              </a:r>
            </a:p>
          </p:txBody>
        </p:sp>
        <p:sp>
          <p:nvSpPr>
            <p:cNvPr id="50" name="TextBox 56">
              <a:extLst>
                <a:ext uri="{FF2B5EF4-FFF2-40B4-BE49-F238E27FC236}">
                  <a16:creationId xmlns:a16="http://schemas.microsoft.com/office/drawing/2014/main" id="{6981E9DE-A008-46BF-B412-F1A0DB0891A3}"/>
                </a:ext>
              </a:extLst>
            </p:cNvPr>
            <p:cNvSpPr txBox="1"/>
            <p:nvPr/>
          </p:nvSpPr>
          <p:spPr>
            <a:xfrm>
              <a:off x="5453999" y="3646566"/>
              <a:ext cx="715892" cy="746868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>
                <a:lnSpc>
                  <a:spcPts val="1838"/>
                </a:lnSpc>
                <a:buClrTx/>
                <a:buFontTx/>
                <a:buNone/>
              </a:pPr>
              <a:endParaRPr sz="1688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C1BFAE3F-3466-4909-80A7-EE9C7C4E03AF}"/>
                </a:ext>
              </a:extLst>
            </p:cNvPr>
            <p:cNvSpPr txBox="1"/>
            <p:nvPr/>
          </p:nvSpPr>
          <p:spPr>
            <a:xfrm>
              <a:off x="188686" y="2027045"/>
              <a:ext cx="2298012" cy="4428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38"/>
                </a:lnSpc>
                <a:buClrTx/>
                <a:buFontTx/>
                <a:buNone/>
              </a:pPr>
              <a:endParaRPr lang="en-US" sz="2000" kern="1200" dirty="0">
                <a:latin typeface="Brice BoldCondensed Italics"/>
                <a:ea typeface="+mn-ea"/>
                <a:cs typeface="+mn-cs"/>
              </a:endParaRPr>
            </a:p>
          </p:txBody>
        </p:sp>
        <p:sp>
          <p:nvSpPr>
            <p:cNvPr id="52" name="TextBox 35">
              <a:extLst>
                <a:ext uri="{FF2B5EF4-FFF2-40B4-BE49-F238E27FC236}">
                  <a16:creationId xmlns:a16="http://schemas.microsoft.com/office/drawing/2014/main" id="{26257F78-5FE3-4577-A533-D47265A1C794}"/>
                </a:ext>
              </a:extLst>
            </p:cNvPr>
            <p:cNvSpPr txBox="1"/>
            <p:nvPr/>
          </p:nvSpPr>
          <p:spPr>
            <a:xfrm>
              <a:off x="866599" y="1808838"/>
              <a:ext cx="1423568" cy="179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81"/>
                </a:lnSpc>
                <a:buClrTx/>
                <a:buFontTx/>
                <a:buNone/>
              </a:pPr>
              <a:r>
                <a:rPr lang="en-US" kern="1200" dirty="0">
                  <a:solidFill>
                    <a:srgbClr val="343432"/>
                  </a:solidFill>
                  <a:latin typeface="Montserrat Bold"/>
                  <a:ea typeface="+mn-ea"/>
                  <a:cs typeface="+mn-cs"/>
                </a:rPr>
                <a:t>Segmentación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2EB1524C-459C-4B6D-A5AE-FEB02386C12B}"/>
                </a:ext>
              </a:extLst>
            </p:cNvPr>
            <p:cNvSpPr/>
            <p:nvPr/>
          </p:nvSpPr>
          <p:spPr>
            <a:xfrm>
              <a:off x="7100407" y="2169427"/>
              <a:ext cx="159957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s-ES" sz="1200" b="1" kern="1200" dirty="0">
                  <a:solidFill>
                    <a:prstClr val="black"/>
                  </a:solidFill>
                  <a:latin typeface="Montserrat" panose="00000500000000000000" pitchFamily="2" charset="0"/>
                  <a:ea typeface="+mn-ea"/>
                  <a:cs typeface="+mn-cs"/>
                </a:rPr>
                <a:t>Cumplimiento de normatividad para la certificación de competencias: uso de marcas y derechos de autor</a:t>
              </a:r>
              <a:endParaRPr lang="es-MX" sz="12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54" name="TextBox 51">
              <a:extLst>
                <a:ext uri="{FF2B5EF4-FFF2-40B4-BE49-F238E27FC236}">
                  <a16:creationId xmlns:a16="http://schemas.microsoft.com/office/drawing/2014/main" id="{C557E11C-9BCF-4F5B-86C6-017B4BE0F337}"/>
                </a:ext>
              </a:extLst>
            </p:cNvPr>
            <p:cNvSpPr txBox="1"/>
            <p:nvPr/>
          </p:nvSpPr>
          <p:spPr>
            <a:xfrm>
              <a:off x="5805651" y="3521042"/>
              <a:ext cx="763618" cy="796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183AD536-CD5D-4608-97A5-267C1ABDFB1B}"/>
                </a:ext>
              </a:extLst>
            </p:cNvPr>
            <p:cNvSpPr/>
            <p:nvPr/>
          </p:nvSpPr>
          <p:spPr>
            <a:xfrm>
              <a:off x="7680934" y="3893419"/>
              <a:ext cx="491392" cy="491392"/>
            </a:xfrm>
            <a:custGeom>
              <a:avLst/>
              <a:gdLst/>
              <a:ahLst/>
              <a:cxnLst/>
              <a:rect l="l" t="t" r="r" b="b"/>
              <a:pathLst>
                <a:path w="491392" h="491392">
                  <a:moveTo>
                    <a:pt x="0" y="0"/>
                  </a:moveTo>
                  <a:lnTo>
                    <a:pt x="491392" y="0"/>
                  </a:lnTo>
                  <a:lnTo>
                    <a:pt x="491392" y="491392"/>
                  </a:lnTo>
                  <a:lnTo>
                    <a:pt x="0" y="491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r>
                <a:rPr lang="es-MX" dirty="0"/>
                <a:t>       </a:t>
              </a:r>
            </a:p>
          </p:txBody>
        </p:sp>
        <p:grpSp>
          <p:nvGrpSpPr>
            <p:cNvPr id="57" name="Group 42">
              <a:extLst>
                <a:ext uri="{FF2B5EF4-FFF2-40B4-BE49-F238E27FC236}">
                  <a16:creationId xmlns:a16="http://schemas.microsoft.com/office/drawing/2014/main" id="{AA926E90-DF61-4CD4-A3EE-AAA4686F34DA}"/>
                </a:ext>
              </a:extLst>
            </p:cNvPr>
            <p:cNvGrpSpPr/>
            <p:nvPr/>
          </p:nvGrpSpPr>
          <p:grpSpPr>
            <a:xfrm>
              <a:off x="1229242" y="3708769"/>
              <a:ext cx="882000" cy="882000"/>
              <a:chOff x="0" y="0"/>
              <a:chExt cx="812800" cy="812800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4BB5B4CE-EDAB-4A06-B7E4-A8448397E34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2CDC9E0D-1BA3-43A6-B33E-B6674EA3B34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>
                  <a:lnSpc>
                    <a:spcPts val="1838"/>
                  </a:lnSpc>
                </a:pPr>
                <a:endParaRPr sz="1688"/>
              </a:p>
            </p:txBody>
          </p:sp>
        </p:grp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70B64553-FB1F-4F4B-9E99-4A8FDCE9FD0D}"/>
                </a:ext>
              </a:extLst>
            </p:cNvPr>
            <p:cNvSpPr/>
            <p:nvPr/>
          </p:nvSpPr>
          <p:spPr>
            <a:xfrm>
              <a:off x="1461320" y="3864978"/>
              <a:ext cx="527876" cy="531037"/>
            </a:xfrm>
            <a:custGeom>
              <a:avLst/>
              <a:gdLst/>
              <a:ahLst/>
              <a:cxnLst/>
              <a:rect l="l" t="t" r="r" b="b"/>
              <a:pathLst>
                <a:path w="500981" h="498248">
                  <a:moveTo>
                    <a:pt x="0" y="0"/>
                  </a:moveTo>
                  <a:lnTo>
                    <a:pt x="500981" y="0"/>
                  </a:lnTo>
                  <a:lnTo>
                    <a:pt x="500981" y="498249"/>
                  </a:lnTo>
                  <a:lnTo>
                    <a:pt x="0" y="498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40234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B76E9109-4C57-4654-A6D1-E0DF2A311BFB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Análisis FODA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219029B-B335-474D-A531-5DDA6B3AF93A}"/>
              </a:ext>
            </a:extLst>
          </p:cNvPr>
          <p:cNvGrpSpPr/>
          <p:nvPr/>
        </p:nvGrpSpPr>
        <p:grpSpPr>
          <a:xfrm>
            <a:off x="121613" y="1471609"/>
            <a:ext cx="8765372" cy="2864880"/>
            <a:chOff x="121613" y="1471609"/>
            <a:chExt cx="8765372" cy="2864880"/>
          </a:xfrm>
        </p:grpSpPr>
        <p:grpSp>
          <p:nvGrpSpPr>
            <p:cNvPr id="2" name="Google Shape;1730;p35">
              <a:extLst>
                <a:ext uri="{FF2B5EF4-FFF2-40B4-BE49-F238E27FC236}">
                  <a16:creationId xmlns:a16="http://schemas.microsoft.com/office/drawing/2014/main" id="{D0EE68A8-EFC9-4B82-8481-2F920A6FEA6B}"/>
                </a:ext>
              </a:extLst>
            </p:cNvPr>
            <p:cNvGrpSpPr/>
            <p:nvPr/>
          </p:nvGrpSpPr>
          <p:grpSpPr>
            <a:xfrm>
              <a:off x="121613" y="1471609"/>
              <a:ext cx="2268787" cy="2069666"/>
              <a:chOff x="3695425" y="1216025"/>
              <a:chExt cx="1829601" cy="1607363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Google Shape;1731;p35">
                <a:extLst>
                  <a:ext uri="{FF2B5EF4-FFF2-40B4-BE49-F238E27FC236}">
                    <a16:creationId xmlns:a16="http://schemas.microsoft.com/office/drawing/2014/main" id="{950078D7-8427-4C8B-B15D-DFDB467857AE}"/>
                  </a:ext>
                </a:extLst>
              </p:cNvPr>
              <p:cNvSpPr/>
              <p:nvPr/>
            </p:nvSpPr>
            <p:spPr>
              <a:xfrm>
                <a:off x="3852575" y="1216025"/>
                <a:ext cx="1672451" cy="343525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13741" extrusionOk="0">
                    <a:moveTo>
                      <a:pt x="19444" y="1"/>
                    </a:moveTo>
                    <a:lnTo>
                      <a:pt x="16860" y="6085"/>
                    </a:lnTo>
                    <a:lnTo>
                      <a:pt x="1" y="6085"/>
                    </a:lnTo>
                    <a:lnTo>
                      <a:pt x="1" y="13741"/>
                    </a:lnTo>
                    <a:lnTo>
                      <a:pt x="59139" y="13741"/>
                    </a:lnTo>
                    <a:lnTo>
                      <a:pt x="59139" y="7645"/>
                    </a:lnTo>
                    <a:lnTo>
                      <a:pt x="59139" y="6085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MX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Fortalezas</a:t>
                </a:r>
                <a:endParaRPr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4" name="Google Shape;1732;p35">
                <a:extLst>
                  <a:ext uri="{FF2B5EF4-FFF2-40B4-BE49-F238E27FC236}">
                    <a16:creationId xmlns:a16="http://schemas.microsoft.com/office/drawing/2014/main" id="{B00B8A0E-55E1-40F6-93FD-1FB4C3DB8B67}"/>
                  </a:ext>
                </a:extLst>
              </p:cNvPr>
              <p:cNvSpPr/>
              <p:nvPr/>
            </p:nvSpPr>
            <p:spPr>
              <a:xfrm>
                <a:off x="3852575" y="1559525"/>
                <a:ext cx="1672451" cy="1182900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47316" extrusionOk="0">
                    <a:moveTo>
                      <a:pt x="1" y="1"/>
                    </a:moveTo>
                    <a:lnTo>
                      <a:pt x="1" y="47316"/>
                    </a:lnTo>
                    <a:lnTo>
                      <a:pt x="59139" y="47316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274300" tIns="91425" rIns="91425" bIns="91425" anchor="ctr" anchorCtr="0">
                <a:noAutofit/>
              </a:bodyPr>
              <a:lstStyle/>
              <a:p>
                <a:pPr lvl="0" algn="r">
                  <a:buClr>
                    <a:schemeClr val="dk1"/>
                  </a:buClr>
                  <a:buSzPts val="1100"/>
                </a:pP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Son los puntos </a:t>
                </a:r>
                <a:r>
                  <a:rPr lang="es-ES" sz="1200" b="1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fuertes</a:t>
                </a: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 de CONALEP y de </a:t>
                </a:r>
              </a:p>
              <a:p>
                <a:pPr lvl="0" algn="r">
                  <a:buClr>
                    <a:schemeClr val="dk1"/>
                  </a:buClr>
                  <a:buSzPts val="1100"/>
                </a:pP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los cuales puede depender el futuro</a:t>
                </a:r>
                <a:endParaRPr sz="1200" dirty="0">
                  <a:solidFill>
                    <a:srgbClr val="434343"/>
                  </a:solidFill>
                  <a:latin typeface="Montserrat" panose="00000500000000000000" pitchFamily="2" charset="0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" name="Google Shape;1733;p35">
                <a:extLst>
                  <a:ext uri="{FF2B5EF4-FFF2-40B4-BE49-F238E27FC236}">
                    <a16:creationId xmlns:a16="http://schemas.microsoft.com/office/drawing/2014/main" id="{DC614993-70B4-4F29-BA70-6F5B9C163A84}"/>
                  </a:ext>
                </a:extLst>
              </p:cNvPr>
              <p:cNvSpPr/>
              <p:nvPr/>
            </p:nvSpPr>
            <p:spPr>
              <a:xfrm>
                <a:off x="3695425" y="2351588"/>
                <a:ext cx="4718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18872" h="18872" extrusionOk="0">
                    <a:moveTo>
                      <a:pt x="0" y="0"/>
                    </a:moveTo>
                    <a:lnTo>
                      <a:pt x="0" y="18871"/>
                    </a:lnTo>
                    <a:lnTo>
                      <a:pt x="18872" y="18871"/>
                    </a:lnTo>
                    <a:lnTo>
                      <a:pt x="18872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MX" sz="2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endParaRPr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3" name="Google Shape;1730;p35">
              <a:extLst>
                <a:ext uri="{FF2B5EF4-FFF2-40B4-BE49-F238E27FC236}">
                  <a16:creationId xmlns:a16="http://schemas.microsoft.com/office/drawing/2014/main" id="{413F1856-2B95-403E-A923-7687CE3689BC}"/>
                </a:ext>
              </a:extLst>
            </p:cNvPr>
            <p:cNvGrpSpPr/>
            <p:nvPr/>
          </p:nvGrpSpPr>
          <p:grpSpPr>
            <a:xfrm>
              <a:off x="2267213" y="1751405"/>
              <a:ext cx="2308230" cy="2080707"/>
              <a:chOff x="3695425" y="1216025"/>
              <a:chExt cx="1829601" cy="1607363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Google Shape;1731;p35">
                <a:extLst>
                  <a:ext uri="{FF2B5EF4-FFF2-40B4-BE49-F238E27FC236}">
                    <a16:creationId xmlns:a16="http://schemas.microsoft.com/office/drawing/2014/main" id="{C134D904-FB16-4D7B-8A3A-F5EA40BF3187}"/>
                  </a:ext>
                </a:extLst>
              </p:cNvPr>
              <p:cNvSpPr/>
              <p:nvPr/>
            </p:nvSpPr>
            <p:spPr>
              <a:xfrm>
                <a:off x="3852575" y="1216025"/>
                <a:ext cx="1672451" cy="343525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13741" extrusionOk="0">
                    <a:moveTo>
                      <a:pt x="19444" y="1"/>
                    </a:moveTo>
                    <a:lnTo>
                      <a:pt x="16860" y="6085"/>
                    </a:lnTo>
                    <a:lnTo>
                      <a:pt x="1" y="6085"/>
                    </a:lnTo>
                    <a:lnTo>
                      <a:pt x="1" y="13741"/>
                    </a:lnTo>
                    <a:lnTo>
                      <a:pt x="59139" y="13741"/>
                    </a:lnTo>
                    <a:lnTo>
                      <a:pt x="59139" y="7645"/>
                    </a:lnTo>
                    <a:lnTo>
                      <a:pt x="59139" y="6085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AF9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MX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Oportunidades</a:t>
                </a:r>
                <a:endParaRPr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25" name="Google Shape;1732;p35">
                <a:extLst>
                  <a:ext uri="{FF2B5EF4-FFF2-40B4-BE49-F238E27FC236}">
                    <a16:creationId xmlns:a16="http://schemas.microsoft.com/office/drawing/2014/main" id="{134DA9F8-9BF4-4C2C-8695-533985496E1A}"/>
                  </a:ext>
                </a:extLst>
              </p:cNvPr>
              <p:cNvSpPr/>
              <p:nvPr/>
            </p:nvSpPr>
            <p:spPr>
              <a:xfrm>
                <a:off x="3852575" y="1559525"/>
                <a:ext cx="1672451" cy="1182900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47316" extrusionOk="0">
                    <a:moveTo>
                      <a:pt x="1" y="1"/>
                    </a:moveTo>
                    <a:lnTo>
                      <a:pt x="1" y="47316"/>
                    </a:lnTo>
                    <a:lnTo>
                      <a:pt x="59139" y="47316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274300" tIns="91425" rIns="91425" bIns="91425" anchor="ctr" anchorCtr="0">
                <a:noAutofit/>
              </a:bodyPr>
              <a:lstStyle/>
              <a:p>
                <a:pPr lvl="0" algn="r">
                  <a:buClr>
                    <a:schemeClr val="dk1"/>
                  </a:buClr>
                  <a:buSzPts val="1100"/>
                </a:pP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Representan todas las buenas </a:t>
                </a:r>
                <a:r>
                  <a:rPr lang="es-ES" sz="1200" b="1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oportunidades</a:t>
                </a: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 que tiene CONALEP y de las cuales puede beneficiarse</a:t>
                </a:r>
              </a:p>
              <a:p>
                <a:pPr lvl="0" algn="r">
                  <a:buClr>
                    <a:schemeClr val="dk1"/>
                  </a:buClr>
                  <a:buSzPts val="1100"/>
                </a:pP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 </a:t>
                </a:r>
              </a:p>
            </p:txBody>
          </p:sp>
          <p:sp>
            <p:nvSpPr>
              <p:cNvPr id="26" name="Google Shape;1733;p35">
                <a:extLst>
                  <a:ext uri="{FF2B5EF4-FFF2-40B4-BE49-F238E27FC236}">
                    <a16:creationId xmlns:a16="http://schemas.microsoft.com/office/drawing/2014/main" id="{B0E2E3B9-B02C-465A-9DFE-7AA9E935BC6C}"/>
                  </a:ext>
                </a:extLst>
              </p:cNvPr>
              <p:cNvSpPr/>
              <p:nvPr/>
            </p:nvSpPr>
            <p:spPr>
              <a:xfrm>
                <a:off x="3695425" y="2351588"/>
                <a:ext cx="4718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18872" h="18872" extrusionOk="0">
                    <a:moveTo>
                      <a:pt x="0" y="0"/>
                    </a:moveTo>
                    <a:lnTo>
                      <a:pt x="0" y="18871"/>
                    </a:lnTo>
                    <a:lnTo>
                      <a:pt x="18872" y="18871"/>
                    </a:lnTo>
                    <a:lnTo>
                      <a:pt x="18872" y="0"/>
                    </a:lnTo>
                    <a:close/>
                  </a:path>
                </a:pathLst>
              </a:custGeom>
              <a:solidFill>
                <a:srgbClr val="AF9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MX" sz="2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O</a:t>
                </a:r>
                <a:endParaRPr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1" name="Google Shape;1730;p35">
              <a:extLst>
                <a:ext uri="{FF2B5EF4-FFF2-40B4-BE49-F238E27FC236}">
                  <a16:creationId xmlns:a16="http://schemas.microsoft.com/office/drawing/2014/main" id="{2FDA82EE-02CB-4F1D-8095-88138BE0D1F3}"/>
                </a:ext>
              </a:extLst>
            </p:cNvPr>
            <p:cNvGrpSpPr/>
            <p:nvPr/>
          </p:nvGrpSpPr>
          <p:grpSpPr>
            <a:xfrm>
              <a:off x="4422984" y="2033405"/>
              <a:ext cx="2308230" cy="2080707"/>
              <a:chOff x="3695425" y="1216025"/>
              <a:chExt cx="1829601" cy="1607363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Google Shape;1731;p35">
                <a:extLst>
                  <a:ext uri="{FF2B5EF4-FFF2-40B4-BE49-F238E27FC236}">
                    <a16:creationId xmlns:a16="http://schemas.microsoft.com/office/drawing/2014/main" id="{82C085D0-E111-40D4-9E17-0F989266EAEE}"/>
                  </a:ext>
                </a:extLst>
              </p:cNvPr>
              <p:cNvSpPr/>
              <p:nvPr/>
            </p:nvSpPr>
            <p:spPr>
              <a:xfrm>
                <a:off x="3852575" y="1216025"/>
                <a:ext cx="1672451" cy="343525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13741" extrusionOk="0">
                    <a:moveTo>
                      <a:pt x="19444" y="1"/>
                    </a:moveTo>
                    <a:lnTo>
                      <a:pt x="16860" y="6085"/>
                    </a:lnTo>
                    <a:lnTo>
                      <a:pt x="1" y="6085"/>
                    </a:lnTo>
                    <a:lnTo>
                      <a:pt x="1" y="13741"/>
                    </a:lnTo>
                    <a:lnTo>
                      <a:pt x="59139" y="13741"/>
                    </a:lnTo>
                    <a:lnTo>
                      <a:pt x="59139" y="7645"/>
                    </a:lnTo>
                    <a:lnTo>
                      <a:pt x="59139" y="6085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MX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Debilidades</a:t>
                </a:r>
                <a:endParaRPr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3" name="Google Shape;1732;p35">
                <a:extLst>
                  <a:ext uri="{FF2B5EF4-FFF2-40B4-BE49-F238E27FC236}">
                    <a16:creationId xmlns:a16="http://schemas.microsoft.com/office/drawing/2014/main" id="{52247B57-1837-4B43-BCEA-0F7567DD486C}"/>
                  </a:ext>
                </a:extLst>
              </p:cNvPr>
              <p:cNvSpPr/>
              <p:nvPr/>
            </p:nvSpPr>
            <p:spPr>
              <a:xfrm>
                <a:off x="3852575" y="1559525"/>
                <a:ext cx="1672451" cy="1182900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47316" extrusionOk="0">
                    <a:moveTo>
                      <a:pt x="1" y="1"/>
                    </a:moveTo>
                    <a:lnTo>
                      <a:pt x="1" y="47316"/>
                    </a:lnTo>
                    <a:lnTo>
                      <a:pt x="59139" y="47316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274300" tIns="91425" rIns="91425" bIns="91425" anchor="ctr" anchorCtr="0">
                <a:noAutofit/>
              </a:bodyPr>
              <a:lstStyle/>
              <a:p>
                <a:pPr lvl="0" algn="r">
                  <a:buClr>
                    <a:schemeClr val="dk1"/>
                  </a:buClr>
                  <a:buSzPts val="1100"/>
                </a:pP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Representan los </a:t>
                </a:r>
                <a:r>
                  <a:rPr lang="es-ES" sz="1200" b="1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puntos débiles </a:t>
                </a: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o aspectos negativos internos de CONALEP</a:t>
                </a:r>
              </a:p>
              <a:p>
                <a:pPr lvl="0" algn="r">
                  <a:buClr>
                    <a:schemeClr val="dk1"/>
                  </a:buClr>
                  <a:buSzPts val="1100"/>
                </a:pPr>
                <a:endParaRPr lang="es-ES" sz="1200" dirty="0">
                  <a:solidFill>
                    <a:srgbClr val="434343"/>
                  </a:solidFill>
                  <a:latin typeface="Montserrat" panose="00000500000000000000" pitchFamily="2" charset="0"/>
                  <a:ea typeface="Roboto"/>
                  <a:cs typeface="Roboto"/>
                  <a:sym typeface="Roboto"/>
                </a:endParaRPr>
              </a:p>
              <a:p>
                <a:pPr lvl="0" algn="r">
                  <a:buClr>
                    <a:schemeClr val="dk1"/>
                  </a:buClr>
                  <a:buSzPts val="1100"/>
                </a:pP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 </a:t>
                </a:r>
              </a:p>
            </p:txBody>
          </p:sp>
          <p:sp>
            <p:nvSpPr>
              <p:cNvPr id="34" name="Google Shape;1733;p35">
                <a:extLst>
                  <a:ext uri="{FF2B5EF4-FFF2-40B4-BE49-F238E27FC236}">
                    <a16:creationId xmlns:a16="http://schemas.microsoft.com/office/drawing/2014/main" id="{09A8EACA-B7B0-45C5-9883-32497F6181D7}"/>
                  </a:ext>
                </a:extLst>
              </p:cNvPr>
              <p:cNvSpPr/>
              <p:nvPr/>
            </p:nvSpPr>
            <p:spPr>
              <a:xfrm>
                <a:off x="3695425" y="2351588"/>
                <a:ext cx="4718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18872" h="18872" extrusionOk="0">
                    <a:moveTo>
                      <a:pt x="0" y="0"/>
                    </a:moveTo>
                    <a:lnTo>
                      <a:pt x="0" y="18871"/>
                    </a:lnTo>
                    <a:lnTo>
                      <a:pt x="18872" y="18871"/>
                    </a:lnTo>
                    <a:lnTo>
                      <a:pt x="18872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MX" sz="2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endParaRPr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5" name="Google Shape;1730;p35">
              <a:extLst>
                <a:ext uri="{FF2B5EF4-FFF2-40B4-BE49-F238E27FC236}">
                  <a16:creationId xmlns:a16="http://schemas.microsoft.com/office/drawing/2014/main" id="{97CBCB53-B928-4A36-BB0A-BBA648F46131}"/>
                </a:ext>
              </a:extLst>
            </p:cNvPr>
            <p:cNvGrpSpPr/>
            <p:nvPr/>
          </p:nvGrpSpPr>
          <p:grpSpPr>
            <a:xfrm>
              <a:off x="6578755" y="2255782"/>
              <a:ext cx="2308230" cy="2080707"/>
              <a:chOff x="3695425" y="1216025"/>
              <a:chExt cx="1829601" cy="1607363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Google Shape;1731;p35">
                <a:extLst>
                  <a:ext uri="{FF2B5EF4-FFF2-40B4-BE49-F238E27FC236}">
                    <a16:creationId xmlns:a16="http://schemas.microsoft.com/office/drawing/2014/main" id="{04264D46-0BA3-4B3D-8691-28D6E2253739}"/>
                  </a:ext>
                </a:extLst>
              </p:cNvPr>
              <p:cNvSpPr/>
              <p:nvPr/>
            </p:nvSpPr>
            <p:spPr>
              <a:xfrm>
                <a:off x="3852575" y="1216025"/>
                <a:ext cx="1672451" cy="343525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13741" extrusionOk="0">
                    <a:moveTo>
                      <a:pt x="19444" y="1"/>
                    </a:moveTo>
                    <a:lnTo>
                      <a:pt x="16860" y="6085"/>
                    </a:lnTo>
                    <a:lnTo>
                      <a:pt x="1" y="6085"/>
                    </a:lnTo>
                    <a:lnTo>
                      <a:pt x="1" y="13741"/>
                    </a:lnTo>
                    <a:lnTo>
                      <a:pt x="59139" y="13741"/>
                    </a:lnTo>
                    <a:lnTo>
                      <a:pt x="59139" y="7645"/>
                    </a:lnTo>
                    <a:lnTo>
                      <a:pt x="59139" y="6085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MX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cs typeface="Fira Sans Extra Condensed Medium"/>
                    <a:sym typeface="Fira Sans Extra Condensed Medium"/>
                  </a:rPr>
                  <a:t>Amenazas</a:t>
                </a:r>
                <a:endParaRPr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</p:txBody>
          </p:sp>
          <p:sp>
            <p:nvSpPr>
              <p:cNvPr id="37" name="Google Shape;1732;p35">
                <a:extLst>
                  <a:ext uri="{FF2B5EF4-FFF2-40B4-BE49-F238E27FC236}">
                    <a16:creationId xmlns:a16="http://schemas.microsoft.com/office/drawing/2014/main" id="{68AC0D1B-36C4-4B3D-898C-BFB51C78AD1B}"/>
                  </a:ext>
                </a:extLst>
              </p:cNvPr>
              <p:cNvSpPr/>
              <p:nvPr/>
            </p:nvSpPr>
            <p:spPr>
              <a:xfrm>
                <a:off x="3852575" y="1559525"/>
                <a:ext cx="1672451" cy="1182900"/>
              </a:xfrm>
              <a:custGeom>
                <a:avLst/>
                <a:gdLst/>
                <a:ahLst/>
                <a:cxnLst/>
                <a:rect l="l" t="t" r="r" b="b"/>
                <a:pathLst>
                  <a:path w="59139" h="47316" extrusionOk="0">
                    <a:moveTo>
                      <a:pt x="1" y="1"/>
                    </a:moveTo>
                    <a:lnTo>
                      <a:pt x="1" y="47316"/>
                    </a:lnTo>
                    <a:lnTo>
                      <a:pt x="59139" y="47316"/>
                    </a:lnTo>
                    <a:lnTo>
                      <a:pt x="59139" y="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274300" tIns="91425" rIns="91425" bIns="91425" anchor="ctr" anchorCtr="0">
                <a:noAutofit/>
              </a:bodyPr>
              <a:lstStyle/>
              <a:p>
                <a:pPr lvl="0" algn="r">
                  <a:buClr>
                    <a:schemeClr val="dk1"/>
                  </a:buClr>
                  <a:buSzPts val="1100"/>
                </a:pP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Son todos aquellos </a:t>
                </a:r>
                <a:r>
                  <a:rPr lang="es-ES" sz="1200" b="1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problemas, desafíos, obstáculos o dificultades </a:t>
                </a: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por los que puede atravesar CONALEP</a:t>
                </a:r>
              </a:p>
              <a:p>
                <a:pPr lvl="0" algn="r">
                  <a:buClr>
                    <a:schemeClr val="dk1"/>
                  </a:buClr>
                  <a:buSzPts val="1100"/>
                </a:pPr>
                <a:r>
                  <a:rPr lang="es-ES" sz="1200" dirty="0">
                    <a:solidFill>
                      <a:srgbClr val="434343"/>
                    </a:solidFill>
                    <a:latin typeface="Montserrat" panose="00000500000000000000" pitchFamily="2" charset="0"/>
                    <a:ea typeface="Roboto"/>
                    <a:cs typeface="Roboto"/>
                    <a:sym typeface="Roboto"/>
                  </a:rPr>
                  <a:t> </a:t>
                </a:r>
              </a:p>
            </p:txBody>
          </p:sp>
          <p:sp>
            <p:nvSpPr>
              <p:cNvPr id="38" name="Google Shape;1733;p35">
                <a:extLst>
                  <a:ext uri="{FF2B5EF4-FFF2-40B4-BE49-F238E27FC236}">
                    <a16:creationId xmlns:a16="http://schemas.microsoft.com/office/drawing/2014/main" id="{EB88ED37-702C-4350-BC60-0747AF5E1EC8}"/>
                  </a:ext>
                </a:extLst>
              </p:cNvPr>
              <p:cNvSpPr/>
              <p:nvPr/>
            </p:nvSpPr>
            <p:spPr>
              <a:xfrm>
                <a:off x="3695425" y="2351588"/>
                <a:ext cx="471800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18872" h="18872" extrusionOk="0">
                    <a:moveTo>
                      <a:pt x="0" y="0"/>
                    </a:moveTo>
                    <a:lnTo>
                      <a:pt x="0" y="18871"/>
                    </a:lnTo>
                    <a:lnTo>
                      <a:pt x="18872" y="18871"/>
                    </a:lnTo>
                    <a:lnTo>
                      <a:pt x="18872" y="0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MX" sz="2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anose="00000500000000000000" pitchFamily="2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endParaRPr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99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5DE857C2-EF7B-44FD-A88A-79865033BF96}"/>
              </a:ext>
            </a:extLst>
          </p:cNvPr>
          <p:cNvSpPr/>
          <p:nvPr/>
        </p:nvSpPr>
        <p:spPr>
          <a:xfrm>
            <a:off x="3655769" y="2408755"/>
            <a:ext cx="1895037" cy="178707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noFill/>
              <a:latin typeface="Montserrat" panose="00000500000000000000" pitchFamily="2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B396ABD-FE23-452A-A84D-3F197A4E38EF}"/>
              </a:ext>
            </a:extLst>
          </p:cNvPr>
          <p:cNvSpPr/>
          <p:nvPr/>
        </p:nvSpPr>
        <p:spPr>
          <a:xfrm>
            <a:off x="3147556" y="1895056"/>
            <a:ext cx="2903066" cy="2825757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ln>
                <a:solidFill>
                  <a:prstClr val="white"/>
                </a:solidFill>
              </a:ln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C12FA24-D9C3-4910-B24C-D2B23D05CD88}"/>
              </a:ext>
            </a:extLst>
          </p:cNvPr>
          <p:cNvSpPr/>
          <p:nvPr/>
        </p:nvSpPr>
        <p:spPr>
          <a:xfrm>
            <a:off x="2829491" y="1636333"/>
            <a:ext cx="3539196" cy="3343202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ln>
                <a:solidFill>
                  <a:prstClr val="white"/>
                </a:solidFill>
              </a:ln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7" name="Rombo 6">
            <a:extLst>
              <a:ext uri="{FF2B5EF4-FFF2-40B4-BE49-F238E27FC236}">
                <a16:creationId xmlns:a16="http://schemas.microsoft.com/office/drawing/2014/main" id="{5F5BE026-F92B-4BEC-BDFF-FBD0B29FE282}"/>
              </a:ext>
            </a:extLst>
          </p:cNvPr>
          <p:cNvSpPr/>
          <p:nvPr/>
        </p:nvSpPr>
        <p:spPr>
          <a:xfrm>
            <a:off x="3341267" y="1745990"/>
            <a:ext cx="729000" cy="702000"/>
          </a:xfrm>
          <a:prstGeom prst="diamond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CA1C8439-BE26-4846-A11F-79EDAFED342B}"/>
              </a:ext>
            </a:extLst>
          </p:cNvPr>
          <p:cNvSpPr/>
          <p:nvPr/>
        </p:nvSpPr>
        <p:spPr>
          <a:xfrm>
            <a:off x="2843471" y="2833891"/>
            <a:ext cx="729000" cy="702000"/>
          </a:xfrm>
          <a:prstGeom prst="diamond">
            <a:avLst/>
          </a:prstGeom>
          <a:solidFill>
            <a:srgbClr val="8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ombo 8">
            <a:extLst>
              <a:ext uri="{FF2B5EF4-FFF2-40B4-BE49-F238E27FC236}">
                <a16:creationId xmlns:a16="http://schemas.microsoft.com/office/drawing/2014/main" id="{E6286693-30A1-4A46-8BE2-CF69ABE3C1ED}"/>
              </a:ext>
            </a:extLst>
          </p:cNvPr>
          <p:cNvSpPr/>
          <p:nvPr/>
        </p:nvSpPr>
        <p:spPr>
          <a:xfrm>
            <a:off x="3341267" y="4148174"/>
            <a:ext cx="729000" cy="702000"/>
          </a:xfrm>
          <a:prstGeom prst="diamond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ombo 9">
            <a:extLst>
              <a:ext uri="{FF2B5EF4-FFF2-40B4-BE49-F238E27FC236}">
                <a16:creationId xmlns:a16="http://schemas.microsoft.com/office/drawing/2014/main" id="{87B0967D-9726-4982-A766-659C17E3DA6E}"/>
              </a:ext>
            </a:extLst>
          </p:cNvPr>
          <p:cNvSpPr/>
          <p:nvPr/>
        </p:nvSpPr>
        <p:spPr>
          <a:xfrm>
            <a:off x="5059890" y="1725192"/>
            <a:ext cx="729000" cy="702000"/>
          </a:xfrm>
          <a:prstGeom prst="diamond">
            <a:avLst/>
          </a:prstGeom>
          <a:solidFill>
            <a:srgbClr val="0048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ombo 10">
            <a:extLst>
              <a:ext uri="{FF2B5EF4-FFF2-40B4-BE49-F238E27FC236}">
                <a16:creationId xmlns:a16="http://schemas.microsoft.com/office/drawing/2014/main" id="{11979810-8714-4A33-9897-D99368764605}"/>
              </a:ext>
            </a:extLst>
          </p:cNvPr>
          <p:cNvSpPr/>
          <p:nvPr/>
        </p:nvSpPr>
        <p:spPr>
          <a:xfrm>
            <a:off x="5694793" y="2836251"/>
            <a:ext cx="729000" cy="702000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Rombo 11">
            <a:extLst>
              <a:ext uri="{FF2B5EF4-FFF2-40B4-BE49-F238E27FC236}">
                <a16:creationId xmlns:a16="http://schemas.microsoft.com/office/drawing/2014/main" id="{B4404E02-5D25-4FA2-86C8-BB93A16E95AD}"/>
              </a:ext>
            </a:extLst>
          </p:cNvPr>
          <p:cNvSpPr/>
          <p:nvPr/>
        </p:nvSpPr>
        <p:spPr>
          <a:xfrm>
            <a:off x="5059890" y="4148174"/>
            <a:ext cx="729000" cy="702000"/>
          </a:xfrm>
          <a:prstGeom prst="diamond">
            <a:avLst/>
          </a:prstGeom>
          <a:solidFill>
            <a:srgbClr val="0066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A5877B5-2E08-42EE-85FC-A420F191124F}"/>
              </a:ext>
            </a:extLst>
          </p:cNvPr>
          <p:cNvGrpSpPr/>
          <p:nvPr/>
        </p:nvGrpSpPr>
        <p:grpSpPr>
          <a:xfrm>
            <a:off x="234793" y="1545594"/>
            <a:ext cx="204929" cy="793214"/>
            <a:chOff x="450428" y="837282"/>
            <a:chExt cx="273238" cy="1057619"/>
          </a:xfrm>
          <a:solidFill>
            <a:schemeClr val="tx2">
              <a:lumMod val="50000"/>
            </a:schemeClr>
          </a:solidFill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C9A5B39-FC13-4F76-98A3-1CABCA3B2BB0}"/>
                </a:ext>
              </a:extLst>
            </p:cNvPr>
            <p:cNvSpPr/>
            <p:nvPr/>
          </p:nvSpPr>
          <p:spPr>
            <a:xfrm>
              <a:off x="450428" y="1319914"/>
              <a:ext cx="132202" cy="947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5" name="Rectángulo redondeado 139">
              <a:extLst>
                <a:ext uri="{FF2B5EF4-FFF2-40B4-BE49-F238E27FC236}">
                  <a16:creationId xmlns:a16="http://schemas.microsoft.com/office/drawing/2014/main" id="{7F95F102-FE89-4A5D-89D7-83FAD248051E}"/>
                </a:ext>
              </a:extLst>
            </p:cNvPr>
            <p:cNvSpPr/>
            <p:nvPr/>
          </p:nvSpPr>
          <p:spPr>
            <a:xfrm>
              <a:off x="530768" y="837282"/>
              <a:ext cx="192898" cy="105761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29F7100-E1BB-48C5-8D4F-1DCBB8BB0A7C}"/>
                </a:ext>
              </a:extLst>
            </p:cNvPr>
            <p:cNvSpPr/>
            <p:nvPr/>
          </p:nvSpPr>
          <p:spPr>
            <a:xfrm>
              <a:off x="561116" y="958268"/>
              <a:ext cx="132202" cy="1244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FB6F024-93B4-422F-9252-AEB1D5AB992D}"/>
                </a:ext>
              </a:extLst>
            </p:cNvPr>
            <p:cNvSpPr/>
            <p:nvPr/>
          </p:nvSpPr>
          <p:spPr>
            <a:xfrm>
              <a:off x="561116" y="1302158"/>
              <a:ext cx="132202" cy="1244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6B74DFE8-CA08-491D-A904-C5037AC45C14}"/>
                </a:ext>
              </a:extLst>
            </p:cNvPr>
            <p:cNvSpPr/>
            <p:nvPr/>
          </p:nvSpPr>
          <p:spPr>
            <a:xfrm>
              <a:off x="561116" y="1615530"/>
              <a:ext cx="132202" cy="1244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</p:grpSp>
      <p:cxnSp>
        <p:nvCxnSpPr>
          <p:cNvPr id="19" name="Conector angular 143">
            <a:extLst>
              <a:ext uri="{FF2B5EF4-FFF2-40B4-BE49-F238E27FC236}">
                <a16:creationId xmlns:a16="http://schemas.microsoft.com/office/drawing/2014/main" id="{09DA7D0C-F48C-41BC-AC0B-CFFD1A8FFD95}"/>
              </a:ext>
            </a:extLst>
          </p:cNvPr>
          <p:cNvCxnSpPr>
            <a:stCxn id="14" idx="2"/>
            <a:endCxn id="7" idx="0"/>
          </p:cNvCxnSpPr>
          <p:nvPr/>
        </p:nvCxnSpPr>
        <p:spPr>
          <a:xfrm rot="10800000" flipH="1">
            <a:off x="234793" y="1745990"/>
            <a:ext cx="3470974" cy="197106"/>
          </a:xfrm>
          <a:prstGeom prst="bentConnector4">
            <a:avLst>
              <a:gd name="adj1" fmla="val -1744"/>
              <a:gd name="adj2" fmla="val 289318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A34AE3-2F52-40B2-8D6E-D59B9CF95F52}"/>
              </a:ext>
            </a:extLst>
          </p:cNvPr>
          <p:cNvSpPr txBox="1"/>
          <p:nvPr/>
        </p:nvSpPr>
        <p:spPr>
          <a:xfrm>
            <a:off x="580634" y="1416854"/>
            <a:ext cx="253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ES" sz="900" b="1" kern="1200" dirty="0">
                <a:solidFill>
                  <a:srgbClr val="002060"/>
                </a:solidFill>
                <a:latin typeface="Montserrat" panose="00000500000000000000" pitchFamily="2" charset="0"/>
                <a:ea typeface="+mn-ea"/>
                <a:cs typeface="+mn-cs"/>
              </a:rPr>
              <a:t>¿Qué promocionar?</a:t>
            </a:r>
          </a:p>
          <a:p>
            <a:pPr defTabSz="685800">
              <a:buClrTx/>
            </a:pPr>
            <a:endParaRPr lang="es-ES" sz="9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Acreditación de Centros de Evaluación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Evaluación de Competencias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Certificación de Competencias</a:t>
            </a:r>
            <a:endParaRPr lang="es-MX" sz="9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defTabSz="685800">
              <a:buClrTx/>
            </a:pPr>
            <a:endParaRPr lang="es-ES" sz="9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FF6F8B9-BBC0-4D31-B88F-30E795911298}"/>
              </a:ext>
            </a:extLst>
          </p:cNvPr>
          <p:cNvSpPr txBox="1"/>
          <p:nvPr/>
        </p:nvSpPr>
        <p:spPr>
          <a:xfrm>
            <a:off x="580635" y="1134341"/>
            <a:ext cx="2566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MX" sz="1100" b="1" kern="1200" dirty="0">
                <a:solidFill>
                  <a:srgbClr val="B08600"/>
                </a:solidFill>
                <a:latin typeface="Montserrat" panose="00000500000000000000" pitchFamily="2" charset="0"/>
                <a:ea typeface="+mn-ea"/>
                <a:cs typeface="+mn-cs"/>
              </a:rPr>
              <a:t>Determinación del Servicio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B5EE20F-CF28-4569-BAC9-685A3C1403F1}"/>
              </a:ext>
            </a:extLst>
          </p:cNvPr>
          <p:cNvGrpSpPr/>
          <p:nvPr/>
        </p:nvGrpSpPr>
        <p:grpSpPr>
          <a:xfrm>
            <a:off x="8697490" y="1571101"/>
            <a:ext cx="204929" cy="793214"/>
            <a:chOff x="11596654" y="2094801"/>
            <a:chExt cx="273238" cy="1057619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E959A2FC-ACDF-4718-AF66-C45327765696}"/>
                </a:ext>
              </a:extLst>
            </p:cNvPr>
            <p:cNvSpPr/>
            <p:nvPr/>
          </p:nvSpPr>
          <p:spPr>
            <a:xfrm rot="10800000">
              <a:off x="11737690" y="2575047"/>
              <a:ext cx="132202" cy="947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4" name="Rectángulo redondeado 148">
              <a:extLst>
                <a:ext uri="{FF2B5EF4-FFF2-40B4-BE49-F238E27FC236}">
                  <a16:creationId xmlns:a16="http://schemas.microsoft.com/office/drawing/2014/main" id="{22B3C526-4899-4791-B285-E0BE7F9C6E2F}"/>
                </a:ext>
              </a:extLst>
            </p:cNvPr>
            <p:cNvSpPr/>
            <p:nvPr/>
          </p:nvSpPr>
          <p:spPr>
            <a:xfrm rot="10800000">
              <a:off x="11596654" y="2094801"/>
              <a:ext cx="192898" cy="1057619"/>
            </a:xfrm>
            <a:prstGeom prst="roundRect">
              <a:avLst/>
            </a:prstGeom>
            <a:solidFill>
              <a:srgbClr val="0048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87BFB3C8-D0E4-4D32-AAEE-DA92BCD0D078}"/>
                </a:ext>
              </a:extLst>
            </p:cNvPr>
            <p:cNvSpPr/>
            <p:nvPr/>
          </p:nvSpPr>
          <p:spPr>
            <a:xfrm rot="10800000">
              <a:off x="11627002" y="2907008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4F0EA0BA-C39C-4549-965F-0DF5213DDAF9}"/>
                </a:ext>
              </a:extLst>
            </p:cNvPr>
            <p:cNvSpPr/>
            <p:nvPr/>
          </p:nvSpPr>
          <p:spPr>
            <a:xfrm rot="10800000">
              <a:off x="11627002" y="2563118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5EE58A8-B8C7-4CE8-BFAA-82003A21E7AD}"/>
                </a:ext>
              </a:extLst>
            </p:cNvPr>
            <p:cNvSpPr/>
            <p:nvPr/>
          </p:nvSpPr>
          <p:spPr>
            <a:xfrm rot="10800000">
              <a:off x="11627002" y="2249746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</p:grpSp>
      <p:cxnSp>
        <p:nvCxnSpPr>
          <p:cNvPr id="28" name="Conector angular 152">
            <a:extLst>
              <a:ext uri="{FF2B5EF4-FFF2-40B4-BE49-F238E27FC236}">
                <a16:creationId xmlns:a16="http://schemas.microsoft.com/office/drawing/2014/main" id="{A770D515-768C-4B93-A3AA-731C95FDA368}"/>
              </a:ext>
            </a:extLst>
          </p:cNvPr>
          <p:cNvCxnSpPr>
            <a:stCxn id="10" idx="0"/>
            <a:endCxn id="23" idx="2"/>
          </p:cNvCxnSpPr>
          <p:nvPr/>
        </p:nvCxnSpPr>
        <p:spPr>
          <a:xfrm rot="16200000" flipH="1">
            <a:off x="7042594" y="106988"/>
            <a:ext cx="241621" cy="3478029"/>
          </a:xfrm>
          <a:prstGeom prst="bentConnector4">
            <a:avLst>
              <a:gd name="adj1" fmla="val -150265"/>
              <a:gd name="adj2" fmla="val 102320"/>
            </a:avLst>
          </a:prstGeom>
          <a:ln w="12700">
            <a:solidFill>
              <a:srgbClr val="004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B013039-ABC4-4EA8-8361-1BCE076F0909}"/>
              </a:ext>
            </a:extLst>
          </p:cNvPr>
          <p:cNvSpPr txBox="1"/>
          <p:nvPr/>
        </p:nvSpPr>
        <p:spPr>
          <a:xfrm>
            <a:off x="5841350" y="1333716"/>
            <a:ext cx="2917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MX" sz="900" b="1" kern="1200" dirty="0">
                <a:solidFill>
                  <a:srgbClr val="70AD47">
                    <a:lumMod val="50000"/>
                  </a:srgbClr>
                </a:solidFill>
                <a:latin typeface="Montserrat" panose="00000500000000000000" pitchFamily="2" charset="0"/>
                <a:ea typeface="+mn-ea"/>
                <a:cs typeface="+mn-cs"/>
              </a:rPr>
              <a:t>Presenciales </a:t>
            </a:r>
          </a:p>
          <a:p>
            <a:pPr defTabSz="685800">
              <a:buClrTx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Ferias, muestra, exposiciones empresariales/gubernamentales/sociales</a:t>
            </a:r>
            <a:endParaRPr lang="es-MX" sz="9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defTabSz="685800">
              <a:buClrTx/>
            </a:pPr>
            <a:endParaRPr lang="es-ES" sz="900" b="1" kern="1200" dirty="0">
              <a:solidFill>
                <a:srgbClr val="70AD47">
                  <a:lumMod val="50000"/>
                </a:srgbClr>
              </a:solidFill>
              <a:latin typeface="Montserrat" panose="00000500000000000000" pitchFamily="2" charset="0"/>
              <a:ea typeface="+mn-ea"/>
              <a:cs typeface="+mn-cs"/>
            </a:endParaRPr>
          </a:p>
          <a:p>
            <a:pPr defTabSz="685800">
              <a:buClrTx/>
            </a:pPr>
            <a:r>
              <a:rPr lang="es-ES" sz="900" b="1" kern="1200" dirty="0">
                <a:solidFill>
                  <a:srgbClr val="70AD47">
                    <a:lumMod val="50000"/>
                  </a:srgbClr>
                </a:solidFill>
                <a:latin typeface="Montserrat" panose="00000500000000000000" pitchFamily="2" charset="0"/>
                <a:ea typeface="+mn-ea"/>
                <a:cs typeface="+mn-cs"/>
              </a:rPr>
              <a:t>V</a:t>
            </a:r>
            <a:r>
              <a:rPr lang="es-MX" sz="900" b="1" kern="1200" dirty="0">
                <a:solidFill>
                  <a:srgbClr val="70AD47">
                    <a:lumMod val="50000"/>
                  </a:srgbClr>
                </a:solidFill>
                <a:latin typeface="Montserrat" panose="00000500000000000000" pitchFamily="2" charset="0"/>
                <a:ea typeface="+mn-ea"/>
                <a:cs typeface="+mn-cs"/>
              </a:rPr>
              <a:t>irtuales</a:t>
            </a:r>
          </a:p>
          <a:p>
            <a:pPr defTabSz="685800">
              <a:buClrTx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Redes Sociales (Instagram, Twitter, Facebok, </a:t>
            </a:r>
            <a:r>
              <a:rPr lang="es-ES" sz="900" kern="1200" dirty="0" err="1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Tik</a:t>
            </a: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 Tok, WhatsApp).</a:t>
            </a:r>
          </a:p>
          <a:p>
            <a:pPr defTabSz="685800">
              <a:buClrTx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Portal Institucional Estatal y Nacional</a:t>
            </a:r>
            <a:endParaRPr lang="es-MX" sz="9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E77EF91-BE4F-4C2F-B365-DC5341ABBC4B}"/>
              </a:ext>
            </a:extLst>
          </p:cNvPr>
          <p:cNvSpPr txBox="1"/>
          <p:nvPr/>
        </p:nvSpPr>
        <p:spPr>
          <a:xfrm>
            <a:off x="5424390" y="1125564"/>
            <a:ext cx="3539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MX" sz="1100" b="1" kern="1200" dirty="0">
                <a:solidFill>
                  <a:srgbClr val="B08600"/>
                </a:solidFill>
                <a:latin typeface="Montserrat" panose="00000500000000000000" pitchFamily="2" charset="0"/>
                <a:ea typeface="+mn-ea"/>
                <a:cs typeface="+mn-cs"/>
              </a:rPr>
              <a:t>Mecanismos de Difusión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B24FB02-277E-458A-8558-320587295847}"/>
              </a:ext>
            </a:extLst>
          </p:cNvPr>
          <p:cNvGrpSpPr/>
          <p:nvPr/>
        </p:nvGrpSpPr>
        <p:grpSpPr>
          <a:xfrm>
            <a:off x="248347" y="2846767"/>
            <a:ext cx="204929" cy="793214"/>
            <a:chOff x="531167" y="2952225"/>
            <a:chExt cx="273238" cy="1057619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88CE1F4-EB42-4C17-BC1E-650B4A0E9A95}"/>
                </a:ext>
              </a:extLst>
            </p:cNvPr>
            <p:cNvSpPr/>
            <p:nvPr/>
          </p:nvSpPr>
          <p:spPr>
            <a:xfrm>
              <a:off x="531167" y="3434857"/>
              <a:ext cx="132202" cy="94741"/>
            </a:xfrm>
            <a:prstGeom prst="ellipse">
              <a:avLst/>
            </a:prstGeom>
            <a:solidFill>
              <a:srgbClr val="D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3" name="Rectángulo redondeado 157">
              <a:extLst>
                <a:ext uri="{FF2B5EF4-FFF2-40B4-BE49-F238E27FC236}">
                  <a16:creationId xmlns:a16="http://schemas.microsoft.com/office/drawing/2014/main" id="{85FB64A9-A022-4673-A9F5-2BCA5F78ACF1}"/>
                </a:ext>
              </a:extLst>
            </p:cNvPr>
            <p:cNvSpPr/>
            <p:nvPr/>
          </p:nvSpPr>
          <p:spPr>
            <a:xfrm>
              <a:off x="611507" y="2952225"/>
              <a:ext cx="192898" cy="1057619"/>
            </a:xfrm>
            <a:prstGeom prst="roundRect">
              <a:avLst/>
            </a:prstGeom>
            <a:solidFill>
              <a:srgbClr val="8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E6CB8A51-D2D8-40A6-B4CC-CA27FC0EF4BB}"/>
                </a:ext>
              </a:extLst>
            </p:cNvPr>
            <p:cNvSpPr/>
            <p:nvPr/>
          </p:nvSpPr>
          <p:spPr>
            <a:xfrm>
              <a:off x="641855" y="3073211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2A215250-210D-4B94-B7D3-EA74A57F30E9}"/>
                </a:ext>
              </a:extLst>
            </p:cNvPr>
            <p:cNvSpPr/>
            <p:nvPr/>
          </p:nvSpPr>
          <p:spPr>
            <a:xfrm>
              <a:off x="641855" y="3417101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6734C136-BDDC-4651-BA13-A82F370ABA74}"/>
                </a:ext>
              </a:extLst>
            </p:cNvPr>
            <p:cNvSpPr/>
            <p:nvPr/>
          </p:nvSpPr>
          <p:spPr>
            <a:xfrm>
              <a:off x="641855" y="3730473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DE2FFD5-7B44-496D-B239-40C07968A00F}"/>
              </a:ext>
            </a:extLst>
          </p:cNvPr>
          <p:cNvSpPr txBox="1"/>
          <p:nvPr/>
        </p:nvSpPr>
        <p:spPr>
          <a:xfrm>
            <a:off x="582304" y="2576969"/>
            <a:ext cx="226116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MX" sz="788" b="1" kern="1200" dirty="0">
                <a:solidFill>
                  <a:srgbClr val="800000"/>
                </a:solidFill>
                <a:latin typeface="Montserrat" panose="00000500000000000000" pitchFamily="2" charset="0"/>
                <a:ea typeface="+mn-ea"/>
                <a:cs typeface="+mn-cs"/>
              </a:rPr>
              <a:t>¿A quién va dirigida la campaña</a:t>
            </a:r>
            <a:r>
              <a:rPr lang="es-MX" sz="788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?</a:t>
            </a:r>
            <a:endParaRPr lang="es-MX" sz="788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38" name="Conector angular 162">
            <a:extLst>
              <a:ext uri="{FF2B5EF4-FFF2-40B4-BE49-F238E27FC236}">
                <a16:creationId xmlns:a16="http://schemas.microsoft.com/office/drawing/2014/main" id="{976CFEA5-B43E-4B0E-B4EC-7E2796E59463}"/>
              </a:ext>
            </a:extLst>
          </p:cNvPr>
          <p:cNvCxnSpPr>
            <a:cxnSpLocks/>
            <a:stCxn id="32" idx="2"/>
            <a:endCxn id="8" idx="0"/>
          </p:cNvCxnSpPr>
          <p:nvPr/>
        </p:nvCxnSpPr>
        <p:spPr>
          <a:xfrm rot="10800000" flipH="1">
            <a:off x="248347" y="2833891"/>
            <a:ext cx="2959624" cy="410378"/>
          </a:xfrm>
          <a:prstGeom prst="bentConnector4">
            <a:avLst>
              <a:gd name="adj1" fmla="val -2385"/>
              <a:gd name="adj2" fmla="val 161440"/>
            </a:avLst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DFD23E5-A367-4B4A-BB43-B0C294A2DC34}"/>
              </a:ext>
            </a:extLst>
          </p:cNvPr>
          <p:cNvSpPr txBox="1"/>
          <p:nvPr/>
        </p:nvSpPr>
        <p:spPr>
          <a:xfrm>
            <a:off x="203823" y="2302795"/>
            <a:ext cx="3004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MX" sz="1100" b="1" kern="1200" dirty="0">
                <a:solidFill>
                  <a:srgbClr val="B08600"/>
                </a:solidFill>
                <a:latin typeface="Montserrat" panose="00000500000000000000" pitchFamily="2" charset="0"/>
                <a:ea typeface="+mn-ea"/>
                <a:cs typeface="+mn-cs"/>
              </a:rPr>
              <a:t>Población Objetivo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DDD5E21-1E31-4353-BD8C-E22ED32307AD}"/>
              </a:ext>
            </a:extLst>
          </p:cNvPr>
          <p:cNvGrpSpPr/>
          <p:nvPr/>
        </p:nvGrpSpPr>
        <p:grpSpPr>
          <a:xfrm>
            <a:off x="8701037" y="2825285"/>
            <a:ext cx="204929" cy="793214"/>
            <a:chOff x="11476802" y="2945428"/>
            <a:chExt cx="273238" cy="1057619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86FCDDEB-4E9E-47EA-9384-B1AD52BCFE11}"/>
                </a:ext>
              </a:extLst>
            </p:cNvPr>
            <p:cNvSpPr/>
            <p:nvPr/>
          </p:nvSpPr>
          <p:spPr>
            <a:xfrm rot="10800000">
              <a:off x="11617838" y="3425674"/>
              <a:ext cx="132202" cy="9474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2" name="Rectángulo redondeado 166">
              <a:extLst>
                <a:ext uri="{FF2B5EF4-FFF2-40B4-BE49-F238E27FC236}">
                  <a16:creationId xmlns:a16="http://schemas.microsoft.com/office/drawing/2014/main" id="{E76E6C44-C4EF-4290-8BE8-99D7FD1EFB7A}"/>
                </a:ext>
              </a:extLst>
            </p:cNvPr>
            <p:cNvSpPr/>
            <p:nvPr/>
          </p:nvSpPr>
          <p:spPr>
            <a:xfrm rot="10800000">
              <a:off x="11476802" y="2945428"/>
              <a:ext cx="192898" cy="105761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76C39BD-283E-4785-9D98-17227783302B}"/>
                </a:ext>
              </a:extLst>
            </p:cNvPr>
            <p:cNvSpPr/>
            <p:nvPr/>
          </p:nvSpPr>
          <p:spPr>
            <a:xfrm rot="10800000">
              <a:off x="11507150" y="3757635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7C62D072-339B-4989-A66C-A8B61C86D750}"/>
                </a:ext>
              </a:extLst>
            </p:cNvPr>
            <p:cNvSpPr/>
            <p:nvPr/>
          </p:nvSpPr>
          <p:spPr>
            <a:xfrm rot="10800000">
              <a:off x="11507150" y="3413745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B401AFEB-EDD4-49F4-BDCD-9A3F1CD5EC3F}"/>
                </a:ext>
              </a:extLst>
            </p:cNvPr>
            <p:cNvSpPr/>
            <p:nvPr/>
          </p:nvSpPr>
          <p:spPr>
            <a:xfrm rot="10800000">
              <a:off x="11507150" y="3100373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</p:grpSp>
      <p:cxnSp>
        <p:nvCxnSpPr>
          <p:cNvPr id="46" name="Conector angular 170">
            <a:extLst>
              <a:ext uri="{FF2B5EF4-FFF2-40B4-BE49-F238E27FC236}">
                <a16:creationId xmlns:a16="http://schemas.microsoft.com/office/drawing/2014/main" id="{D204BFA4-C715-4F22-BC00-9F1B4AA23DED}"/>
              </a:ext>
            </a:extLst>
          </p:cNvPr>
          <p:cNvCxnSpPr>
            <a:stCxn id="11" idx="0"/>
            <a:endCxn id="41" idx="2"/>
          </p:cNvCxnSpPr>
          <p:nvPr/>
        </p:nvCxnSpPr>
        <p:spPr>
          <a:xfrm rot="16200000" flipH="1">
            <a:off x="7290256" y="1605287"/>
            <a:ext cx="384746" cy="2846673"/>
          </a:xfrm>
          <a:prstGeom prst="bentConnector4">
            <a:avLst>
              <a:gd name="adj1" fmla="val -44562"/>
              <a:gd name="adj2" fmla="val 102480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AFDE0DA-8E8A-48FA-A556-38247EB7177E}"/>
              </a:ext>
            </a:extLst>
          </p:cNvPr>
          <p:cNvSpPr txBox="1"/>
          <p:nvPr/>
        </p:nvSpPr>
        <p:spPr>
          <a:xfrm>
            <a:off x="6059019" y="2441790"/>
            <a:ext cx="2904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MX" sz="1100" b="1" kern="1200" dirty="0">
                <a:solidFill>
                  <a:srgbClr val="B08600"/>
                </a:solidFill>
                <a:latin typeface="Montserrat" panose="00000500000000000000" pitchFamily="2" charset="0"/>
                <a:ea typeface="+mn-ea"/>
                <a:cs typeface="+mn-cs"/>
              </a:rPr>
              <a:t>Duración e Impacto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78EF6B46-2ABF-46F1-8174-93D7165399E6}"/>
              </a:ext>
            </a:extLst>
          </p:cNvPr>
          <p:cNvGrpSpPr/>
          <p:nvPr/>
        </p:nvGrpSpPr>
        <p:grpSpPr>
          <a:xfrm>
            <a:off x="230402" y="4177703"/>
            <a:ext cx="204929" cy="793214"/>
            <a:chOff x="374986" y="4624563"/>
            <a:chExt cx="273238" cy="1057619"/>
          </a:xfrm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E56B0D10-1F6B-410B-8C9A-CE97D753EFE6}"/>
                </a:ext>
              </a:extLst>
            </p:cNvPr>
            <p:cNvSpPr/>
            <p:nvPr/>
          </p:nvSpPr>
          <p:spPr>
            <a:xfrm>
              <a:off x="374986" y="5107195"/>
              <a:ext cx="132202" cy="947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1" name="Rectángulo redondeado 175">
              <a:extLst>
                <a:ext uri="{FF2B5EF4-FFF2-40B4-BE49-F238E27FC236}">
                  <a16:creationId xmlns:a16="http://schemas.microsoft.com/office/drawing/2014/main" id="{DC9ED191-1492-43C4-AA92-16738DD5BC46}"/>
                </a:ext>
              </a:extLst>
            </p:cNvPr>
            <p:cNvSpPr/>
            <p:nvPr/>
          </p:nvSpPr>
          <p:spPr>
            <a:xfrm>
              <a:off x="455326" y="4624563"/>
              <a:ext cx="192898" cy="1057619"/>
            </a:xfrm>
            <a:prstGeom prst="roundRect">
              <a:avLst/>
            </a:prstGeom>
            <a:solidFill>
              <a:srgbClr val="B08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E9B0B465-D883-4717-A6B2-6D227AE417FC}"/>
                </a:ext>
              </a:extLst>
            </p:cNvPr>
            <p:cNvSpPr/>
            <p:nvPr/>
          </p:nvSpPr>
          <p:spPr>
            <a:xfrm>
              <a:off x="485674" y="4745549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15D4AC97-741F-42CA-8F63-5760C08E3B37}"/>
                </a:ext>
              </a:extLst>
            </p:cNvPr>
            <p:cNvSpPr/>
            <p:nvPr/>
          </p:nvSpPr>
          <p:spPr>
            <a:xfrm>
              <a:off x="485674" y="5089439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BD428B50-2C9D-43C0-9D01-4AD6C86D3DF0}"/>
                </a:ext>
              </a:extLst>
            </p:cNvPr>
            <p:cNvSpPr/>
            <p:nvPr/>
          </p:nvSpPr>
          <p:spPr>
            <a:xfrm>
              <a:off x="485674" y="5402811"/>
              <a:ext cx="132202" cy="1244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MX" sz="1050" kern="1200" dirty="0">
                <a:solidFill>
                  <a:prstClr val="white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10EDE05-7824-425A-997F-E3680C77A25A}"/>
              </a:ext>
            </a:extLst>
          </p:cNvPr>
          <p:cNvSpPr txBox="1"/>
          <p:nvPr/>
        </p:nvSpPr>
        <p:spPr>
          <a:xfrm>
            <a:off x="505129" y="4162883"/>
            <a:ext cx="30575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Diseño de promocionales acorde: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Presentaciones, videos, reels, post, infografías 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Modalidad de certificación, tipo de usuario, redes sociales.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Portales Institucionales: Estatales y Nacional.</a:t>
            </a:r>
          </a:p>
        </p:txBody>
      </p:sp>
      <p:cxnSp>
        <p:nvCxnSpPr>
          <p:cNvPr id="56" name="Conector angular 180">
            <a:extLst>
              <a:ext uri="{FF2B5EF4-FFF2-40B4-BE49-F238E27FC236}">
                <a16:creationId xmlns:a16="http://schemas.microsoft.com/office/drawing/2014/main" id="{2DA145A1-1FC3-442E-842F-C9797D3B0AC6}"/>
              </a:ext>
            </a:extLst>
          </p:cNvPr>
          <p:cNvCxnSpPr>
            <a:stCxn id="50" idx="2"/>
            <a:endCxn id="9" idx="0"/>
          </p:cNvCxnSpPr>
          <p:nvPr/>
        </p:nvCxnSpPr>
        <p:spPr>
          <a:xfrm rot="10800000" flipH="1">
            <a:off x="230402" y="4148174"/>
            <a:ext cx="3475365" cy="427031"/>
          </a:xfrm>
          <a:prstGeom prst="bentConnector4">
            <a:avLst>
              <a:gd name="adj1" fmla="val -2031"/>
              <a:gd name="adj2" fmla="val 111808"/>
            </a:avLst>
          </a:prstGeom>
          <a:ln w="12700">
            <a:solidFill>
              <a:srgbClr val="B08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F6B2BCD-1BF9-473A-91B8-956D62612E93}"/>
              </a:ext>
            </a:extLst>
          </p:cNvPr>
          <p:cNvSpPr txBox="1"/>
          <p:nvPr/>
        </p:nvSpPr>
        <p:spPr>
          <a:xfrm>
            <a:off x="133643" y="3815872"/>
            <a:ext cx="3572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MX" sz="1100" b="1" kern="1200" dirty="0">
                <a:solidFill>
                  <a:srgbClr val="B08600"/>
                </a:solidFill>
                <a:latin typeface="Montserrat" panose="00000500000000000000" pitchFamily="2" charset="0"/>
                <a:ea typeface="+mn-ea"/>
                <a:cs typeface="+mn-cs"/>
              </a:rPr>
              <a:t>Desarrollo de Materiales </a:t>
            </a: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CB525AEE-6B55-48F8-B9D7-27A949EA8EAA}"/>
              </a:ext>
            </a:extLst>
          </p:cNvPr>
          <p:cNvSpPr/>
          <p:nvPr/>
        </p:nvSpPr>
        <p:spPr>
          <a:xfrm rot="10800000">
            <a:off x="8783331" y="4563642"/>
            <a:ext cx="99152" cy="710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Rectángulo redondeado 183">
            <a:extLst>
              <a:ext uri="{FF2B5EF4-FFF2-40B4-BE49-F238E27FC236}">
                <a16:creationId xmlns:a16="http://schemas.microsoft.com/office/drawing/2014/main" id="{B3A2A1F4-34CD-460D-9AC0-FCF79F62A293}"/>
              </a:ext>
            </a:extLst>
          </p:cNvPr>
          <p:cNvSpPr/>
          <p:nvPr/>
        </p:nvSpPr>
        <p:spPr>
          <a:xfrm rot="10800000">
            <a:off x="8697724" y="4203458"/>
            <a:ext cx="144674" cy="793214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F7AE5703-8FF0-4B99-8C7B-551EA293181A}"/>
              </a:ext>
            </a:extLst>
          </p:cNvPr>
          <p:cNvSpPr/>
          <p:nvPr/>
        </p:nvSpPr>
        <p:spPr>
          <a:xfrm rot="10800000">
            <a:off x="8700315" y="4812613"/>
            <a:ext cx="99152" cy="93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CC36916C-84F3-4090-BDB6-BE286BED149A}"/>
              </a:ext>
            </a:extLst>
          </p:cNvPr>
          <p:cNvSpPr/>
          <p:nvPr/>
        </p:nvSpPr>
        <p:spPr>
          <a:xfrm rot="10800000">
            <a:off x="8700315" y="4554695"/>
            <a:ext cx="99152" cy="93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67DB2CE0-A487-4427-BED4-34475D36B3D1}"/>
              </a:ext>
            </a:extLst>
          </p:cNvPr>
          <p:cNvSpPr/>
          <p:nvPr/>
        </p:nvSpPr>
        <p:spPr>
          <a:xfrm rot="10800000">
            <a:off x="8700315" y="4319666"/>
            <a:ext cx="99152" cy="93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s-MX" sz="1050" kern="120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cxnSp>
        <p:nvCxnSpPr>
          <p:cNvPr id="63" name="Conector angular 187">
            <a:extLst>
              <a:ext uri="{FF2B5EF4-FFF2-40B4-BE49-F238E27FC236}">
                <a16:creationId xmlns:a16="http://schemas.microsoft.com/office/drawing/2014/main" id="{C9AF12CA-F108-49FD-855C-7163100271F9}"/>
              </a:ext>
            </a:extLst>
          </p:cNvPr>
          <p:cNvCxnSpPr>
            <a:cxnSpLocks/>
            <a:stCxn id="12" idx="0"/>
            <a:endCxn id="58" idx="2"/>
          </p:cNvCxnSpPr>
          <p:nvPr/>
        </p:nvCxnSpPr>
        <p:spPr>
          <a:xfrm rot="16200000" flipH="1">
            <a:off x="6927939" y="2644625"/>
            <a:ext cx="450995" cy="3458093"/>
          </a:xfrm>
          <a:prstGeom prst="bentConnector4">
            <a:avLst>
              <a:gd name="adj1" fmla="val -6709"/>
              <a:gd name="adj2" fmla="val 102333"/>
            </a:avLst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27347BA-A7AB-4A6D-8AA5-759E28A42406}"/>
              </a:ext>
            </a:extLst>
          </p:cNvPr>
          <p:cNvSpPr txBox="1"/>
          <p:nvPr/>
        </p:nvSpPr>
        <p:spPr>
          <a:xfrm>
            <a:off x="5982666" y="4124188"/>
            <a:ext cx="25301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s-MX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Uso correcto de: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s-MX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Imagen institucional, colores, tamaño, inclinación, etc.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s-ES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I</a:t>
            </a:r>
            <a:r>
              <a:rPr lang="es-MX" sz="9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magen de las Instancias Certificadoras</a:t>
            </a:r>
            <a:r>
              <a:rPr lang="es-MX" sz="900" b="1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.</a:t>
            </a:r>
            <a:endParaRPr lang="es-MX" sz="9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B55E7A8-4C3D-48E0-A319-05078383D43A}"/>
              </a:ext>
            </a:extLst>
          </p:cNvPr>
          <p:cNvSpPr txBox="1"/>
          <p:nvPr/>
        </p:nvSpPr>
        <p:spPr>
          <a:xfrm>
            <a:off x="5438236" y="3858332"/>
            <a:ext cx="3482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MX" sz="1100" b="1" kern="1200" dirty="0">
                <a:solidFill>
                  <a:srgbClr val="B08600"/>
                </a:solidFill>
                <a:latin typeface="Montserrat" panose="00000500000000000000" pitchFamily="2" charset="0"/>
                <a:ea typeface="+mn-ea"/>
                <a:cs typeface="+mn-cs"/>
              </a:rPr>
              <a:t>Normatividad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9A0D0C22-5E5B-4494-8F8E-5EB57EF6E84B}"/>
              </a:ext>
            </a:extLst>
          </p:cNvPr>
          <p:cNvSpPr/>
          <p:nvPr/>
        </p:nvSpPr>
        <p:spPr>
          <a:xfrm>
            <a:off x="497141" y="2911787"/>
            <a:ext cx="142615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ES" sz="11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Internos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11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Alumnos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11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Docentes</a:t>
            </a:r>
          </a:p>
          <a:p>
            <a:pPr marL="128588"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11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Administrativos</a:t>
            </a:r>
          </a:p>
          <a:p>
            <a:pPr defTabSz="685800">
              <a:buClrTx/>
            </a:pPr>
            <a:endParaRPr lang="es-MX" sz="11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32444DAA-BFE7-4685-8551-AEE59432EB7F}"/>
              </a:ext>
            </a:extLst>
          </p:cNvPr>
          <p:cNvSpPr/>
          <p:nvPr/>
        </p:nvSpPr>
        <p:spPr>
          <a:xfrm>
            <a:off x="1798441" y="2863145"/>
            <a:ext cx="14261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ES" sz="1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Externos</a:t>
            </a:r>
          </a:p>
          <a:p>
            <a:pPr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1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Egresados</a:t>
            </a:r>
          </a:p>
          <a:p>
            <a:pPr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1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Público en General</a:t>
            </a:r>
          </a:p>
          <a:p>
            <a:pPr indent="-128588" defTabSz="685800">
              <a:buClrTx/>
              <a:buFont typeface="Arial" panose="020B0604020202020204" pitchFamily="34" charset="0"/>
              <a:buChar char="•"/>
            </a:pPr>
            <a:r>
              <a:rPr lang="es-ES" sz="10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Empresas</a:t>
            </a:r>
            <a:endParaRPr lang="es-MX" sz="1000" kern="1200" dirty="0">
              <a:solidFill>
                <a:prstClr val="black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4488CD21-9F4B-4CC3-B626-22AFFCD8C158}"/>
              </a:ext>
            </a:extLst>
          </p:cNvPr>
          <p:cNvSpPr/>
          <p:nvPr/>
        </p:nvSpPr>
        <p:spPr>
          <a:xfrm>
            <a:off x="6434688" y="2737024"/>
            <a:ext cx="2208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s-ES" sz="11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Duración de la campaña de difusión.</a:t>
            </a:r>
          </a:p>
          <a:p>
            <a:pPr defTabSz="685800">
              <a:buClrTx/>
            </a:pPr>
            <a:r>
              <a:rPr lang="es-ES" sz="11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31 de diciembre 2023.</a:t>
            </a:r>
          </a:p>
          <a:p>
            <a:pPr defTabSz="685800">
              <a:buClrTx/>
            </a:pPr>
            <a:r>
              <a:rPr lang="es-ES" sz="1100" kern="1200" dirty="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+mn-cs"/>
              </a:rPr>
              <a:t>Impacto de la campaña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C2BE69B5-48A3-4DD7-A18B-47DB8E3E7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52" y="2741436"/>
            <a:ext cx="1560776" cy="1105029"/>
          </a:xfrm>
          <a:prstGeom prst="rect">
            <a:avLst/>
          </a:prstGeom>
        </p:spPr>
      </p:pic>
      <p:sp>
        <p:nvSpPr>
          <p:cNvPr id="70" name="Título 1">
            <a:extLst>
              <a:ext uri="{FF2B5EF4-FFF2-40B4-BE49-F238E27FC236}">
                <a16:creationId xmlns:a16="http://schemas.microsoft.com/office/drawing/2014/main" id="{31E435CF-6293-4A8B-87C7-9AC5F0BBF0DE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Estrategia de promoción y difusión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3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F0C1407-659D-465D-BACA-821D6EA90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442762"/>
              </p:ext>
            </p:extLst>
          </p:nvPr>
        </p:nvGraphicFramePr>
        <p:xfrm>
          <a:off x="1744393" y="1301261"/>
          <a:ext cx="5275385" cy="355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0B08DB17-A42F-499B-B270-E42DC8B406F4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Diseño y difusión de promocionales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C2AD3F0-9B42-5146-9142-C4A25679F77A}"/>
              </a:ext>
            </a:extLst>
          </p:cNvPr>
          <p:cNvSpPr txBox="1">
            <a:spLocks/>
          </p:cNvSpPr>
          <p:nvPr/>
        </p:nvSpPr>
        <p:spPr>
          <a:xfrm>
            <a:off x="1" y="669128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MX" sz="1600" b="1" dirty="0">
                <a:latin typeface="Montserrat" panose="00000500000000000000" pitchFamily="2" charset="0"/>
              </a:rPr>
              <a:t>Campaña Nacional de Promoción y Difusión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7BBA368-B75A-4518-8EFA-294AEF433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23" t="19782" r="21704" b="4018"/>
          <a:stretch/>
        </p:blipFill>
        <p:spPr>
          <a:xfrm>
            <a:off x="124832" y="1065354"/>
            <a:ext cx="1505692" cy="3262377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4F7B76F-45EB-4246-8065-D2AFEFEED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91" t="19581" r="40454" b="3816"/>
          <a:stretch/>
        </p:blipFill>
        <p:spPr>
          <a:xfrm>
            <a:off x="1322584" y="1145035"/>
            <a:ext cx="1488827" cy="3262377"/>
          </a:xfrm>
          <a:prstGeom prst="rect">
            <a:avLst/>
          </a:prstGeom>
          <a:ln w="28575">
            <a:solidFill>
              <a:srgbClr val="0033CC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F815B8A-8408-49FF-B4FE-0BDAD5E2565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30791" y="1303275"/>
            <a:ext cx="1488460" cy="326237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68019D1-F7C5-443D-91DD-3D5D3AB77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104" y="1401590"/>
            <a:ext cx="1539548" cy="326237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A013386-050B-44F3-A03C-4D407D192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8" y="1401590"/>
            <a:ext cx="3375766" cy="124117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AF3CD81-CF18-4182-A9EB-F0802F061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8" y="2696542"/>
            <a:ext cx="3375766" cy="114674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F3D81CD-01FB-4F96-96B2-2B39CD43CA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21" y="3048395"/>
            <a:ext cx="1697340" cy="1697340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80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A0E53D2-7987-4BF8-B287-F8C71EB920D0}"/>
              </a:ext>
            </a:extLst>
          </p:cNvPr>
          <p:cNvSpPr txBox="1"/>
          <p:nvPr/>
        </p:nvSpPr>
        <p:spPr>
          <a:xfrm>
            <a:off x="461231" y="1206496"/>
            <a:ext cx="583038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Montserrat" panose="00000500000000000000" pitchFamily="2" charset="0"/>
              </a:rPr>
              <a:t>Objetivo</a:t>
            </a:r>
          </a:p>
          <a:p>
            <a:pPr algn="just"/>
            <a:endParaRPr lang="es-ES" sz="1050" b="1" dirty="0">
              <a:latin typeface="Montserrat" panose="00000500000000000000" pitchFamily="2" charset="0"/>
            </a:endParaRPr>
          </a:p>
          <a:p>
            <a:pPr algn="just"/>
            <a:r>
              <a:rPr lang="es-ES" sz="1200" dirty="0">
                <a:latin typeface="Montserrat" panose="00000500000000000000" pitchFamily="2" charset="0"/>
              </a:rPr>
              <a:t>Con base en la experiencia en la promoción y difusión de la certificación de competencias en cada Colegio Estatal, elaborar un material promocional el cual será considerado en la campaña nacional de promoción y difusión.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5C297C-729B-4EB7-85F9-DE031FEFB359}"/>
              </a:ext>
            </a:extLst>
          </p:cNvPr>
          <p:cNvSpPr txBox="1"/>
          <p:nvPr/>
        </p:nvSpPr>
        <p:spPr>
          <a:xfrm>
            <a:off x="857018" y="2623751"/>
            <a:ext cx="6349001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Montserrat" panose="00000500000000000000" pitchFamily="2" charset="0"/>
              </a:rPr>
              <a:t>Desarrollo</a:t>
            </a:r>
          </a:p>
          <a:p>
            <a:pPr algn="just"/>
            <a:endParaRPr lang="es-ES" sz="1050" b="1" dirty="0">
              <a:latin typeface="Montserrat" panose="00000500000000000000" pitchFamily="2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es-ES" sz="1200" dirty="0">
                <a:latin typeface="Montserrat" panose="00000500000000000000" pitchFamily="2" charset="0"/>
              </a:rPr>
              <a:t>Crear grupos con 5 participantes cada uno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s-ES" sz="1200" dirty="0">
                <a:latin typeface="Montserrat" panose="00000500000000000000" pitchFamily="2" charset="0"/>
              </a:rPr>
              <a:t>Con base en su experiencia, crear un promocional atendiendo las siguientes preguntas: </a:t>
            </a:r>
          </a:p>
          <a:p>
            <a:pPr marL="1255713" lvl="3" indent="-177800" algn="just">
              <a:buFont typeface="Arial" panose="020B0604020202020204" pitchFamily="34" charset="0"/>
              <a:buChar char="•"/>
              <a:tabLst>
                <a:tab pos="1077913" algn="l"/>
              </a:tabLst>
            </a:pPr>
            <a:r>
              <a:rPr lang="es-ES" sz="1050" dirty="0">
                <a:latin typeface="Montserrat" panose="00000500000000000000" pitchFamily="2" charset="0"/>
              </a:rPr>
              <a:t>¿Qué?</a:t>
            </a:r>
          </a:p>
          <a:p>
            <a:pPr marL="1255713" lvl="3" indent="-177800" algn="just">
              <a:buFont typeface="Arial" panose="020B0604020202020204" pitchFamily="34" charset="0"/>
              <a:buChar char="•"/>
              <a:tabLst>
                <a:tab pos="1077913" algn="l"/>
              </a:tabLst>
            </a:pPr>
            <a:r>
              <a:rPr lang="es-ES" sz="1050" dirty="0">
                <a:latin typeface="Montserrat" panose="00000500000000000000" pitchFamily="2" charset="0"/>
              </a:rPr>
              <a:t>¿Para quién? </a:t>
            </a:r>
          </a:p>
          <a:p>
            <a:pPr marL="1255713" lvl="3" indent="-177800" algn="just">
              <a:buFont typeface="Arial" panose="020B0604020202020204" pitchFamily="34" charset="0"/>
              <a:buChar char="•"/>
              <a:tabLst>
                <a:tab pos="1077913" algn="l"/>
              </a:tabLst>
            </a:pPr>
            <a:r>
              <a:rPr lang="es-ES" sz="1050" dirty="0">
                <a:latin typeface="Montserrat" panose="00000500000000000000" pitchFamily="2" charset="0"/>
              </a:rPr>
              <a:t>¿Cómo?</a:t>
            </a:r>
          </a:p>
          <a:p>
            <a:pPr marL="1255713" lvl="3" indent="-177800" algn="just">
              <a:buFont typeface="Arial" panose="020B0604020202020204" pitchFamily="34" charset="0"/>
              <a:buChar char="•"/>
              <a:tabLst>
                <a:tab pos="1077913" algn="l"/>
              </a:tabLst>
            </a:pPr>
            <a:r>
              <a:rPr lang="es-ES" sz="1050" dirty="0">
                <a:latin typeface="Montserrat" panose="00000500000000000000" pitchFamily="2" charset="0"/>
              </a:rPr>
              <a:t>¿Cuándo?</a:t>
            </a:r>
          </a:p>
          <a:p>
            <a:pPr marL="1255713" lvl="3" indent="-177800" algn="just">
              <a:buFont typeface="Arial" panose="020B0604020202020204" pitchFamily="34" charset="0"/>
              <a:buChar char="•"/>
              <a:tabLst>
                <a:tab pos="1077913" algn="l"/>
              </a:tabLst>
            </a:pPr>
            <a:r>
              <a:rPr lang="es-ES" sz="1050" dirty="0">
                <a:latin typeface="Montserrat" panose="00000500000000000000" pitchFamily="2" charset="0"/>
              </a:rPr>
              <a:t>¿Dónde?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s-ES" sz="1200" dirty="0">
                <a:latin typeface="Montserrat" panose="00000500000000000000" pitchFamily="2" charset="0"/>
              </a:rPr>
              <a:t>Elaborar un promocional y presentarlo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s-ES" sz="1200" dirty="0">
                <a:latin typeface="Montserrat" panose="00000500000000000000" pitchFamily="2" charset="0"/>
              </a:rPr>
              <a:t>Duración: 1 hora</a:t>
            </a:r>
          </a:p>
          <a:p>
            <a:pPr algn="just"/>
            <a:endParaRPr lang="es-MX" sz="105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DD43BC-E95F-48E3-BF6D-778D07CF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39" y="1286273"/>
            <a:ext cx="2127089" cy="2127089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22D633A-47B3-4746-AE3A-256B3B1EBCFF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Dinámica de promoción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1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A6C13B3-A0C1-4F71-8304-D7BF152B0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78947"/>
              </p:ext>
            </p:extLst>
          </p:nvPr>
        </p:nvGraphicFramePr>
        <p:xfrm>
          <a:off x="3820227" y="1471627"/>
          <a:ext cx="5001491" cy="307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4171BF5-E304-4BE7-B5DC-4972CFA41E14}"/>
              </a:ext>
            </a:extLst>
          </p:cNvPr>
          <p:cNvSpPr txBox="1">
            <a:spLocks/>
          </p:cNvSpPr>
          <p:nvPr/>
        </p:nvSpPr>
        <p:spPr>
          <a:xfrm>
            <a:off x="1" y="807011"/>
            <a:ext cx="5976937" cy="326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1600" b="1" dirty="0">
                <a:latin typeface="Montserrat" panose="00000500000000000000" pitchFamily="2" charset="0"/>
              </a:rPr>
              <a:t>Campaña nacional de promoción y difusión</a:t>
            </a:r>
            <a:endParaRPr lang="es-MX" sz="1600" b="1" dirty="0"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BC26BC-2D09-4643-BD08-EA2F8B35A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75" y="1726521"/>
            <a:ext cx="3771460" cy="210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367521"/>
      </p:ext>
    </p:extLst>
  </p:cSld>
  <p:clrMapOvr>
    <a:masterClrMapping/>
  </p:clrMapOvr>
</p:sld>
</file>

<file path=ppt/theme/theme1.xml><?xml version="1.0" encoding="utf-8"?>
<a:theme xmlns:a="http://schemas.openxmlformats.org/drawingml/2006/main" name="Childhood Stunting Breakthrough by Slidesgo">
  <a:themeElements>
    <a:clrScheme name="Simple Light">
      <a:dk1>
        <a:srgbClr val="191919"/>
      </a:dk1>
      <a:lt1>
        <a:srgbClr val="F8F8F8"/>
      </a:lt1>
      <a:dk2>
        <a:srgbClr val="E1E0E1"/>
      </a:dk2>
      <a:lt2>
        <a:srgbClr val="CBCACC"/>
      </a:lt2>
      <a:accent1>
        <a:srgbClr val="FFFFFF"/>
      </a:accent1>
      <a:accent2>
        <a:srgbClr val="66666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452</Words>
  <Application>Microsoft Office PowerPoint</Application>
  <PresentationFormat>Presentación en pantalla (16:9)</PresentationFormat>
  <Paragraphs>103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Montserrat</vt:lpstr>
      <vt:lpstr>Montserrat Semi-Bold</vt:lpstr>
      <vt:lpstr>Montserrat Bold</vt:lpstr>
      <vt:lpstr>Fira Sans Extra Condensed Medium</vt:lpstr>
      <vt:lpstr>Roboto</vt:lpstr>
      <vt:lpstr>Arial</vt:lpstr>
      <vt:lpstr>Calibri</vt:lpstr>
      <vt:lpstr>Brice BoldCondensed Italics</vt:lpstr>
      <vt:lpstr>Childhood Stunting Breakthrough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Conalep</dc:creator>
  <cp:lastModifiedBy>Conalep</cp:lastModifiedBy>
  <cp:revision>73</cp:revision>
  <dcterms:modified xsi:type="dcterms:W3CDTF">2023-08-07T21:53:06Z</dcterms:modified>
</cp:coreProperties>
</file>