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4"/>
  </p:notesMasterIdLst>
  <p:sldIdLst>
    <p:sldId id="256" r:id="rId2"/>
    <p:sldId id="270" r:id="rId3"/>
  </p:sldIdLst>
  <p:sldSz cx="9144000" cy="5143500" type="screen16x9"/>
  <p:notesSz cx="6858000" cy="9144000"/>
  <p:embeddedFontLst>
    <p:embeddedFont>
      <p:font typeface="Barlow Medium" panose="020B0604020202020204" charset="0"/>
      <p:regular r:id="rId5"/>
      <p:bold r:id="rId6"/>
      <p:italic r:id="rId7"/>
      <p:boldItalic r:id="rId8"/>
    </p:embeddedFont>
    <p:embeddedFont>
      <p:font typeface="Bebas Neue" panose="020B0604020202020204" charset="0"/>
      <p:regular r:id="rId9"/>
    </p:embeddedFont>
    <p:embeddedFont>
      <p:font typeface="Coda" panose="020B0604020202020204" charset="0"/>
      <p:regular r:id="rId10"/>
    </p:embeddedFont>
    <p:embeddedFont>
      <p:font typeface="DM Sans" panose="020B060402020202020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SemiBold" panose="00000700000000000000" pitchFamily="2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7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FFCC00"/>
    <a:srgbClr val="008000"/>
    <a:srgbClr val="0066FF"/>
    <a:srgbClr val="0000FF"/>
    <a:srgbClr val="CC0099"/>
    <a:srgbClr val="92278F"/>
    <a:srgbClr val="FF6600"/>
    <a:srgbClr val="5EB2FC"/>
    <a:srgbClr val="FED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42EFE-CED9-4161-9F16-CC8A4B59381D}">
  <a:tblStyle styleId="{F6F42EFE-CED9-4161-9F16-CC8A4B5938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333" autoAdjust="0"/>
  </p:normalViewPr>
  <p:slideViewPr>
    <p:cSldViewPr snapToGrid="0" showGuides="1">
      <p:cViewPr varScale="1">
        <p:scale>
          <a:sx n="136" d="100"/>
          <a:sy n="136" d="100"/>
        </p:scale>
        <p:origin x="852" y="96"/>
      </p:cViewPr>
      <p:guideLst>
        <p:guide orient="horz" pos="1620"/>
        <p:guide pos="2880"/>
        <p:guide pos="37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fb4423c9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fb4423c9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AC536E-D6C4-4084-8E5A-58CDD049D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12" y="0"/>
            <a:ext cx="9141224" cy="5143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483B37-B3FE-469B-926C-0E60CA70EE7D}"/>
              </a:ext>
            </a:extLst>
          </p:cNvPr>
          <p:cNvSpPr txBox="1"/>
          <p:nvPr userDrawn="1"/>
        </p:nvSpPr>
        <p:spPr>
          <a:xfrm>
            <a:off x="-54571" y="4933883"/>
            <a:ext cx="43950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1" u="none" strike="noStrike" kern="1200" cap="none" spc="0" normalizeH="0" baseline="0" noProof="0" dirty="0">
                <a:ln>
                  <a:noFill/>
                </a:ln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Dirección de Acreditación y Operación de Centros de Evaluación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C8A235-D0C1-4D8D-8E24-3D80780980D6}"/>
              </a:ext>
            </a:extLst>
          </p:cNvPr>
          <p:cNvSpPr txBox="1"/>
          <p:nvPr userDrawn="1"/>
        </p:nvSpPr>
        <p:spPr>
          <a:xfrm>
            <a:off x="8320241" y="4956856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s-MX" sz="800" b="1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A</a:t>
            </a:r>
            <a:r>
              <a:rPr lang="es-MX" sz="800" b="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gosto</a:t>
            </a:r>
            <a:r>
              <a:rPr lang="es-MX" sz="8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 20</a:t>
            </a:r>
            <a:r>
              <a:rPr lang="es-MX" sz="800" b="1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23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4E951EA-E872-455E-B85F-954334D14856}"/>
              </a:ext>
            </a:extLst>
          </p:cNvPr>
          <p:cNvCxnSpPr/>
          <p:nvPr userDrawn="1"/>
        </p:nvCxnSpPr>
        <p:spPr>
          <a:xfrm>
            <a:off x="0" y="4931275"/>
            <a:ext cx="9144000" cy="63795"/>
          </a:xfrm>
          <a:prstGeom prst="line">
            <a:avLst/>
          </a:prstGeom>
          <a:ln>
            <a:solidFill>
              <a:srgbClr val="B88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1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AC536E-D6C4-4084-8E5A-58CDD049D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12" y="0"/>
            <a:ext cx="9141224" cy="5143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483B37-B3FE-469B-926C-0E60CA70EE7D}"/>
              </a:ext>
            </a:extLst>
          </p:cNvPr>
          <p:cNvSpPr txBox="1"/>
          <p:nvPr userDrawn="1"/>
        </p:nvSpPr>
        <p:spPr>
          <a:xfrm>
            <a:off x="-54571" y="4933883"/>
            <a:ext cx="43950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1" u="none" strike="noStrike" kern="1200" cap="none" spc="0" normalizeH="0" baseline="0" noProof="0" dirty="0">
                <a:ln>
                  <a:noFill/>
                </a:ln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Dirección de Acreditación y Operación de Centros de Evaluación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C8A235-D0C1-4D8D-8E24-3D80780980D6}"/>
              </a:ext>
            </a:extLst>
          </p:cNvPr>
          <p:cNvSpPr txBox="1"/>
          <p:nvPr userDrawn="1"/>
        </p:nvSpPr>
        <p:spPr>
          <a:xfrm>
            <a:off x="8320241" y="4956856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s-MX" sz="800" b="1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A</a:t>
            </a:r>
            <a:r>
              <a:rPr lang="es-MX" sz="800" b="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gosto</a:t>
            </a:r>
            <a:r>
              <a:rPr lang="es-MX" sz="8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 20</a:t>
            </a:r>
            <a:r>
              <a:rPr lang="es-MX" sz="800" b="1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23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4E951EA-E872-455E-B85F-954334D14856}"/>
              </a:ext>
            </a:extLst>
          </p:cNvPr>
          <p:cNvCxnSpPr/>
          <p:nvPr userDrawn="1"/>
        </p:nvCxnSpPr>
        <p:spPr>
          <a:xfrm>
            <a:off x="0" y="4931275"/>
            <a:ext cx="9144000" cy="63795"/>
          </a:xfrm>
          <a:prstGeom prst="line">
            <a:avLst/>
          </a:prstGeom>
          <a:ln>
            <a:solidFill>
              <a:srgbClr val="B88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25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17425" y="1434863"/>
            <a:ext cx="6709200" cy="16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17375" y="3163888"/>
            <a:ext cx="6709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" name="Google Shape;17;p3">
            <a:extLst>
              <a:ext uri="{FF2B5EF4-FFF2-40B4-BE49-F238E27FC236}">
                <a16:creationId xmlns:a16="http://schemas.microsoft.com/office/drawing/2014/main" id="{D07224A6-204E-B453-375F-54FAB0A7E8B5}"/>
              </a:ext>
            </a:extLst>
          </p:cNvPr>
          <p:cNvGrpSpPr/>
          <p:nvPr userDrawn="1"/>
        </p:nvGrpSpPr>
        <p:grpSpPr>
          <a:xfrm rot="-163006">
            <a:off x="4462318" y="-1493712"/>
            <a:ext cx="7489474" cy="9754120"/>
            <a:chOff x="5823224" y="-1172537"/>
            <a:chExt cx="7489294" cy="9753886"/>
          </a:xfrm>
        </p:grpSpPr>
        <p:grpSp>
          <p:nvGrpSpPr>
            <p:cNvPr id="3" name="Google Shape;18;p3">
              <a:extLst>
                <a:ext uri="{FF2B5EF4-FFF2-40B4-BE49-F238E27FC236}">
                  <a16:creationId xmlns:a16="http://schemas.microsoft.com/office/drawing/2014/main" id="{D1188FBD-C806-27A6-CF43-7900C7DD47E2}"/>
                </a:ext>
              </a:extLst>
            </p:cNvPr>
            <p:cNvGrpSpPr/>
            <p:nvPr/>
          </p:nvGrpSpPr>
          <p:grpSpPr>
            <a:xfrm flipH="1">
              <a:off x="5823224" y="-1172537"/>
              <a:ext cx="7489294" cy="9753886"/>
              <a:chOff x="-4331876" y="-1172537"/>
              <a:chExt cx="7489294" cy="9753886"/>
            </a:xfrm>
          </p:grpSpPr>
          <p:sp>
            <p:nvSpPr>
              <p:cNvPr id="30" name="Google Shape;19;p3">
                <a:extLst>
                  <a:ext uri="{FF2B5EF4-FFF2-40B4-BE49-F238E27FC236}">
                    <a16:creationId xmlns:a16="http://schemas.microsoft.com/office/drawing/2014/main" id="{805520FA-0C40-378F-A585-2D78FEE516B7}"/>
                  </a:ext>
                </a:extLst>
              </p:cNvPr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;p3">
                <a:extLst>
                  <a:ext uri="{FF2B5EF4-FFF2-40B4-BE49-F238E27FC236}">
                    <a16:creationId xmlns:a16="http://schemas.microsoft.com/office/drawing/2014/main" id="{4433A85F-BD03-4D58-D80F-929B2A4F8D0F}"/>
                  </a:ext>
                </a:extLst>
              </p:cNvPr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;p3">
                <a:extLst>
                  <a:ext uri="{FF2B5EF4-FFF2-40B4-BE49-F238E27FC236}">
                    <a16:creationId xmlns:a16="http://schemas.microsoft.com/office/drawing/2014/main" id="{D0061E83-4540-357D-D6C9-5328D36B9A20}"/>
                  </a:ext>
                </a:extLst>
              </p:cNvPr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2;p3">
                <a:extLst>
                  <a:ext uri="{FF2B5EF4-FFF2-40B4-BE49-F238E27FC236}">
                    <a16:creationId xmlns:a16="http://schemas.microsoft.com/office/drawing/2014/main" id="{257EB015-DD38-F72A-935E-ABB91F7E4A9E}"/>
                  </a:ext>
                </a:extLst>
              </p:cNvPr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3;p3">
                <a:extLst>
                  <a:ext uri="{FF2B5EF4-FFF2-40B4-BE49-F238E27FC236}">
                    <a16:creationId xmlns:a16="http://schemas.microsoft.com/office/drawing/2014/main" id="{5FEC2743-D8F2-7A55-48FB-422B52EF8709}"/>
                  </a:ext>
                </a:extLst>
              </p:cNvPr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4;p3">
                <a:extLst>
                  <a:ext uri="{FF2B5EF4-FFF2-40B4-BE49-F238E27FC236}">
                    <a16:creationId xmlns:a16="http://schemas.microsoft.com/office/drawing/2014/main" id="{9540A98B-0555-119B-F122-133DBB5D353B}"/>
                  </a:ext>
                </a:extLst>
              </p:cNvPr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5;p3">
                <a:extLst>
                  <a:ext uri="{FF2B5EF4-FFF2-40B4-BE49-F238E27FC236}">
                    <a16:creationId xmlns:a16="http://schemas.microsoft.com/office/drawing/2014/main" id="{755E880B-B706-1D64-1AB8-DB3F955633D4}"/>
                  </a:ext>
                </a:extLst>
              </p:cNvPr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6;p3">
                <a:extLst>
                  <a:ext uri="{FF2B5EF4-FFF2-40B4-BE49-F238E27FC236}">
                    <a16:creationId xmlns:a16="http://schemas.microsoft.com/office/drawing/2014/main" id="{B2C13B52-82D7-A9DA-199A-13347B4F8FA7}"/>
                  </a:ext>
                </a:extLst>
              </p:cNvPr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;p3">
                <a:extLst>
                  <a:ext uri="{FF2B5EF4-FFF2-40B4-BE49-F238E27FC236}">
                    <a16:creationId xmlns:a16="http://schemas.microsoft.com/office/drawing/2014/main" id="{BEF47F28-41C4-7187-FF00-9699FC62F00B}"/>
                  </a:ext>
                </a:extLst>
              </p:cNvPr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8;p3">
                <a:extLst>
                  <a:ext uri="{FF2B5EF4-FFF2-40B4-BE49-F238E27FC236}">
                    <a16:creationId xmlns:a16="http://schemas.microsoft.com/office/drawing/2014/main" id="{3AA9657F-1E2E-28F8-0DC9-AEF4B3C28278}"/>
                  </a:ext>
                </a:extLst>
              </p:cNvPr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9;p3">
                <a:extLst>
                  <a:ext uri="{FF2B5EF4-FFF2-40B4-BE49-F238E27FC236}">
                    <a16:creationId xmlns:a16="http://schemas.microsoft.com/office/drawing/2014/main" id="{51FA68C5-5B84-2ABC-43C7-B75C84E7DDB6}"/>
                  </a:ext>
                </a:extLst>
              </p:cNvPr>
              <p:cNvSpPr/>
              <p:nvPr/>
            </p:nvSpPr>
            <p:spPr>
              <a:xfrm>
                <a:off x="-1747808" y="-496083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0;p3">
                <a:extLst>
                  <a:ext uri="{FF2B5EF4-FFF2-40B4-BE49-F238E27FC236}">
                    <a16:creationId xmlns:a16="http://schemas.microsoft.com/office/drawing/2014/main" id="{D1E46443-D01C-E30A-96E6-E5ABEDD89E84}"/>
                  </a:ext>
                </a:extLst>
              </p:cNvPr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;p3">
                <a:extLst>
                  <a:ext uri="{FF2B5EF4-FFF2-40B4-BE49-F238E27FC236}">
                    <a16:creationId xmlns:a16="http://schemas.microsoft.com/office/drawing/2014/main" id="{F3B84762-D6D9-8E09-F76F-28921FC28EA6}"/>
                  </a:ext>
                </a:extLst>
              </p:cNvPr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;p3">
                <a:extLst>
                  <a:ext uri="{FF2B5EF4-FFF2-40B4-BE49-F238E27FC236}">
                    <a16:creationId xmlns:a16="http://schemas.microsoft.com/office/drawing/2014/main" id="{2818A48E-1605-031B-8D74-E4166E6614A3}"/>
                  </a:ext>
                </a:extLst>
              </p:cNvPr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;p3">
                <a:extLst>
                  <a:ext uri="{FF2B5EF4-FFF2-40B4-BE49-F238E27FC236}">
                    <a16:creationId xmlns:a16="http://schemas.microsoft.com/office/drawing/2014/main" id="{6E0459C5-EE2B-5F34-8A4F-C263E93215FE}"/>
                  </a:ext>
                </a:extLst>
              </p:cNvPr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4;p3">
                <a:extLst>
                  <a:ext uri="{FF2B5EF4-FFF2-40B4-BE49-F238E27FC236}">
                    <a16:creationId xmlns:a16="http://schemas.microsoft.com/office/drawing/2014/main" id="{BFDDCCC3-ED2A-D6F4-7778-64227E28ABF4}"/>
                  </a:ext>
                </a:extLst>
              </p:cNvPr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5;p3">
                <a:extLst>
                  <a:ext uri="{FF2B5EF4-FFF2-40B4-BE49-F238E27FC236}">
                    <a16:creationId xmlns:a16="http://schemas.microsoft.com/office/drawing/2014/main" id="{BC2DFB8E-F3B9-257F-22B5-1CBFE4863CEA}"/>
                  </a:ext>
                </a:extLst>
              </p:cNvPr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6;p3">
                <a:extLst>
                  <a:ext uri="{FF2B5EF4-FFF2-40B4-BE49-F238E27FC236}">
                    <a16:creationId xmlns:a16="http://schemas.microsoft.com/office/drawing/2014/main" id="{AE094769-E741-DE74-BDA3-97F0CA799A36}"/>
                  </a:ext>
                </a:extLst>
              </p:cNvPr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7;p3">
                <a:extLst>
                  <a:ext uri="{FF2B5EF4-FFF2-40B4-BE49-F238E27FC236}">
                    <a16:creationId xmlns:a16="http://schemas.microsoft.com/office/drawing/2014/main" id="{0F63D1FC-D6EA-9434-5035-579F1A8008C9}"/>
                  </a:ext>
                </a:extLst>
              </p:cNvPr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8;p3">
                <a:extLst>
                  <a:ext uri="{FF2B5EF4-FFF2-40B4-BE49-F238E27FC236}">
                    <a16:creationId xmlns:a16="http://schemas.microsoft.com/office/drawing/2014/main" id="{21BE0C3C-8792-1668-D621-12715A80AD3A}"/>
                  </a:ext>
                </a:extLst>
              </p:cNvPr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9;p3">
                <a:extLst>
                  <a:ext uri="{FF2B5EF4-FFF2-40B4-BE49-F238E27FC236}">
                    <a16:creationId xmlns:a16="http://schemas.microsoft.com/office/drawing/2014/main" id="{543ED13F-11C9-61F1-0A7D-CAEF9BFABD46}"/>
                  </a:ext>
                </a:extLst>
              </p:cNvPr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0;p3">
                <a:extLst>
                  <a:ext uri="{FF2B5EF4-FFF2-40B4-BE49-F238E27FC236}">
                    <a16:creationId xmlns:a16="http://schemas.microsoft.com/office/drawing/2014/main" id="{D6406228-03A8-978C-0577-0DC0443CB045}"/>
                  </a:ext>
                </a:extLst>
              </p:cNvPr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1;p3">
                <a:extLst>
                  <a:ext uri="{FF2B5EF4-FFF2-40B4-BE49-F238E27FC236}">
                    <a16:creationId xmlns:a16="http://schemas.microsoft.com/office/drawing/2014/main" id="{C3DB7B7E-4338-3A39-5177-B87511586079}"/>
                  </a:ext>
                </a:extLst>
              </p:cNvPr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2;p3">
              <a:extLst>
                <a:ext uri="{FF2B5EF4-FFF2-40B4-BE49-F238E27FC236}">
                  <a16:creationId xmlns:a16="http://schemas.microsoft.com/office/drawing/2014/main" id="{7B5C1B48-4A24-1E2B-2113-5D77DF9059E2}"/>
                </a:ext>
              </a:extLst>
            </p:cNvPr>
            <p:cNvGrpSpPr/>
            <p:nvPr/>
          </p:nvGrpSpPr>
          <p:grpSpPr>
            <a:xfrm flipH="1">
              <a:off x="5823224" y="-1172537"/>
              <a:ext cx="7489294" cy="9753886"/>
              <a:chOff x="-4331876" y="-1172537"/>
              <a:chExt cx="7489294" cy="9753886"/>
            </a:xfrm>
          </p:grpSpPr>
          <p:sp>
            <p:nvSpPr>
              <p:cNvPr id="5" name="Google Shape;43;p3">
                <a:extLst>
                  <a:ext uri="{FF2B5EF4-FFF2-40B4-BE49-F238E27FC236}">
                    <a16:creationId xmlns:a16="http://schemas.microsoft.com/office/drawing/2014/main" id="{846153F7-1041-6591-1588-278DD1104CC5}"/>
                  </a:ext>
                </a:extLst>
              </p:cNvPr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44;p3">
                <a:extLst>
                  <a:ext uri="{FF2B5EF4-FFF2-40B4-BE49-F238E27FC236}">
                    <a16:creationId xmlns:a16="http://schemas.microsoft.com/office/drawing/2014/main" id="{0E3C5C48-3A4B-130F-E341-B2D84748A351}"/>
                  </a:ext>
                </a:extLst>
              </p:cNvPr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45;p3">
                <a:extLst>
                  <a:ext uri="{FF2B5EF4-FFF2-40B4-BE49-F238E27FC236}">
                    <a16:creationId xmlns:a16="http://schemas.microsoft.com/office/drawing/2014/main" id="{10267DF1-8F3E-1D6B-21AC-4D5F6B64D567}"/>
                  </a:ext>
                </a:extLst>
              </p:cNvPr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6;p3">
                <a:extLst>
                  <a:ext uri="{FF2B5EF4-FFF2-40B4-BE49-F238E27FC236}">
                    <a16:creationId xmlns:a16="http://schemas.microsoft.com/office/drawing/2014/main" id="{BC1994F2-5D3D-BF3C-80B1-58A7A06A18C4}"/>
                  </a:ext>
                </a:extLst>
              </p:cNvPr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7;p3">
                <a:extLst>
                  <a:ext uri="{FF2B5EF4-FFF2-40B4-BE49-F238E27FC236}">
                    <a16:creationId xmlns:a16="http://schemas.microsoft.com/office/drawing/2014/main" id="{5D8A88D0-9EAA-8F4C-C55F-F3D16E2158C6}"/>
                  </a:ext>
                </a:extLst>
              </p:cNvPr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8;p3">
                <a:extLst>
                  <a:ext uri="{FF2B5EF4-FFF2-40B4-BE49-F238E27FC236}">
                    <a16:creationId xmlns:a16="http://schemas.microsoft.com/office/drawing/2014/main" id="{99180575-A923-0A81-0661-7A180E0B65F7}"/>
                  </a:ext>
                </a:extLst>
              </p:cNvPr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9;p3">
                <a:extLst>
                  <a:ext uri="{FF2B5EF4-FFF2-40B4-BE49-F238E27FC236}">
                    <a16:creationId xmlns:a16="http://schemas.microsoft.com/office/drawing/2014/main" id="{17510751-EDEA-3B55-FA62-363A74BEAF51}"/>
                  </a:ext>
                </a:extLst>
              </p:cNvPr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0;p3">
                <a:extLst>
                  <a:ext uri="{FF2B5EF4-FFF2-40B4-BE49-F238E27FC236}">
                    <a16:creationId xmlns:a16="http://schemas.microsoft.com/office/drawing/2014/main" id="{67F08875-B121-3861-715B-3C3024739505}"/>
                  </a:ext>
                </a:extLst>
              </p:cNvPr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1;p3">
                <a:extLst>
                  <a:ext uri="{FF2B5EF4-FFF2-40B4-BE49-F238E27FC236}">
                    <a16:creationId xmlns:a16="http://schemas.microsoft.com/office/drawing/2014/main" id="{10A96A1B-6559-C8C2-2A36-750240FD36A2}"/>
                  </a:ext>
                </a:extLst>
              </p:cNvPr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2;p3">
                <a:extLst>
                  <a:ext uri="{FF2B5EF4-FFF2-40B4-BE49-F238E27FC236}">
                    <a16:creationId xmlns:a16="http://schemas.microsoft.com/office/drawing/2014/main" id="{E649595D-6E07-37AE-04B7-17CE36C9FB52}"/>
                  </a:ext>
                </a:extLst>
              </p:cNvPr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3;p3">
                <a:extLst>
                  <a:ext uri="{FF2B5EF4-FFF2-40B4-BE49-F238E27FC236}">
                    <a16:creationId xmlns:a16="http://schemas.microsoft.com/office/drawing/2014/main" id="{840B6A57-D8E4-D22A-FA53-E10054A7F1FB}"/>
                  </a:ext>
                </a:extLst>
              </p:cNvPr>
              <p:cNvSpPr/>
              <p:nvPr/>
            </p:nvSpPr>
            <p:spPr>
              <a:xfrm>
                <a:off x="-1747808" y="-496083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4;p3">
                <a:extLst>
                  <a:ext uri="{FF2B5EF4-FFF2-40B4-BE49-F238E27FC236}">
                    <a16:creationId xmlns:a16="http://schemas.microsoft.com/office/drawing/2014/main" id="{D704B5E6-16AF-A2AB-DB5F-0EAFED83F3BA}"/>
                  </a:ext>
                </a:extLst>
              </p:cNvPr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;p3">
                <a:extLst>
                  <a:ext uri="{FF2B5EF4-FFF2-40B4-BE49-F238E27FC236}">
                    <a16:creationId xmlns:a16="http://schemas.microsoft.com/office/drawing/2014/main" id="{30CE560F-4565-0669-2591-61A26E1BE170}"/>
                  </a:ext>
                </a:extLst>
              </p:cNvPr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6;p3">
                <a:extLst>
                  <a:ext uri="{FF2B5EF4-FFF2-40B4-BE49-F238E27FC236}">
                    <a16:creationId xmlns:a16="http://schemas.microsoft.com/office/drawing/2014/main" id="{9C85E908-8A91-5304-64E3-45730B2421C5}"/>
                  </a:ext>
                </a:extLst>
              </p:cNvPr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7;p3">
                <a:extLst>
                  <a:ext uri="{FF2B5EF4-FFF2-40B4-BE49-F238E27FC236}">
                    <a16:creationId xmlns:a16="http://schemas.microsoft.com/office/drawing/2014/main" id="{C1EF379C-D699-9802-9F8E-9E0F11D3DA18}"/>
                  </a:ext>
                </a:extLst>
              </p:cNvPr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8;p3">
                <a:extLst>
                  <a:ext uri="{FF2B5EF4-FFF2-40B4-BE49-F238E27FC236}">
                    <a16:creationId xmlns:a16="http://schemas.microsoft.com/office/drawing/2014/main" id="{60FB3456-DDCB-0C23-B7E6-4711551A83DA}"/>
                  </a:ext>
                </a:extLst>
              </p:cNvPr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9;p3">
                <a:extLst>
                  <a:ext uri="{FF2B5EF4-FFF2-40B4-BE49-F238E27FC236}">
                    <a16:creationId xmlns:a16="http://schemas.microsoft.com/office/drawing/2014/main" id="{B2D33CA0-7C78-90B4-8110-EB71FA3915AA}"/>
                  </a:ext>
                </a:extLst>
              </p:cNvPr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0;p3">
                <a:extLst>
                  <a:ext uri="{FF2B5EF4-FFF2-40B4-BE49-F238E27FC236}">
                    <a16:creationId xmlns:a16="http://schemas.microsoft.com/office/drawing/2014/main" id="{F63B0CF6-1D3B-445F-E18A-E95A2250B54B}"/>
                  </a:ext>
                </a:extLst>
              </p:cNvPr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1;p3">
                <a:extLst>
                  <a:ext uri="{FF2B5EF4-FFF2-40B4-BE49-F238E27FC236}">
                    <a16:creationId xmlns:a16="http://schemas.microsoft.com/office/drawing/2014/main" id="{47010B84-632B-AACB-A01C-63F0F7EA0408}"/>
                  </a:ext>
                </a:extLst>
              </p:cNvPr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2;p3">
                <a:extLst>
                  <a:ext uri="{FF2B5EF4-FFF2-40B4-BE49-F238E27FC236}">
                    <a16:creationId xmlns:a16="http://schemas.microsoft.com/office/drawing/2014/main" id="{EAC87F13-95FB-092E-E8BE-7C081DE3E24D}"/>
                  </a:ext>
                </a:extLst>
              </p:cNvPr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3;p3">
                <a:extLst>
                  <a:ext uri="{FF2B5EF4-FFF2-40B4-BE49-F238E27FC236}">
                    <a16:creationId xmlns:a16="http://schemas.microsoft.com/office/drawing/2014/main" id="{175CFA66-79B8-00D9-D6F6-0ECA38C1CFDD}"/>
                  </a:ext>
                </a:extLst>
              </p:cNvPr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4;p3">
                <a:extLst>
                  <a:ext uri="{FF2B5EF4-FFF2-40B4-BE49-F238E27FC236}">
                    <a16:creationId xmlns:a16="http://schemas.microsoft.com/office/drawing/2014/main" id="{B29A65DC-DF4E-1CAE-2945-5FC27CB1C6DB}"/>
                  </a:ext>
                </a:extLst>
              </p:cNvPr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" name="Imagen 55">
            <a:extLst>
              <a:ext uri="{FF2B5EF4-FFF2-40B4-BE49-F238E27FC236}">
                <a16:creationId xmlns:a16="http://schemas.microsoft.com/office/drawing/2014/main" id="{5EFBCCF3-0B7F-C25F-581B-7C0D1E567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375318" cy="40949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215700" y="216300"/>
            <a:ext cx="8712600" cy="4710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2473500" y="1475175"/>
            <a:ext cx="4197000" cy="27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"/>
          <p:cNvSpPr/>
          <p:nvPr/>
        </p:nvSpPr>
        <p:spPr>
          <a:xfrm>
            <a:off x="215700" y="216300"/>
            <a:ext cx="8712600" cy="4710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13"/>
          <p:cNvGrpSpPr/>
          <p:nvPr/>
        </p:nvGrpSpPr>
        <p:grpSpPr>
          <a:xfrm>
            <a:off x="7879122" y="-510529"/>
            <a:ext cx="2397434" cy="2403628"/>
            <a:chOff x="7868041" y="-510529"/>
            <a:chExt cx="2397434" cy="2403628"/>
          </a:xfrm>
        </p:grpSpPr>
        <p:sp>
          <p:nvSpPr>
            <p:cNvPr id="385" name="Google Shape;385;p13"/>
            <p:cNvSpPr/>
            <p:nvPr/>
          </p:nvSpPr>
          <p:spPr>
            <a:xfrm flipH="1">
              <a:off x="7868041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33350" dir="966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 flipH="1">
              <a:off x="7868041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3"/>
          <p:cNvGrpSpPr/>
          <p:nvPr/>
        </p:nvGrpSpPr>
        <p:grpSpPr>
          <a:xfrm>
            <a:off x="-1132556" y="-510529"/>
            <a:ext cx="2397434" cy="2403628"/>
            <a:chOff x="-1143637" y="-510529"/>
            <a:chExt cx="2397434" cy="2403628"/>
          </a:xfrm>
        </p:grpSpPr>
        <p:sp>
          <p:nvSpPr>
            <p:cNvPr id="388" name="Google Shape;388;p13"/>
            <p:cNvSpPr/>
            <p:nvPr/>
          </p:nvSpPr>
          <p:spPr>
            <a:xfrm>
              <a:off x="-1143637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-1143637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3"/>
          <p:cNvGrpSpPr/>
          <p:nvPr/>
        </p:nvGrpSpPr>
        <p:grpSpPr>
          <a:xfrm>
            <a:off x="2519177" y="4079832"/>
            <a:ext cx="4105710" cy="2334987"/>
            <a:chOff x="2704887" y="4079832"/>
            <a:chExt cx="4105710" cy="2334987"/>
          </a:xfrm>
        </p:grpSpPr>
        <p:sp>
          <p:nvSpPr>
            <p:cNvPr id="391" name="Google Shape;391;p13"/>
            <p:cNvSpPr/>
            <p:nvPr/>
          </p:nvSpPr>
          <p:spPr>
            <a:xfrm rot="-9829374">
              <a:off x="2949494" y="4258334"/>
              <a:ext cx="1562492" cy="1977983"/>
            </a:xfrm>
            <a:custGeom>
              <a:avLst/>
              <a:gdLst/>
              <a:ahLst/>
              <a:cxnLst/>
              <a:rect l="l" t="t" r="r" b="b"/>
              <a:pathLst>
                <a:path w="30017" h="37999" extrusionOk="0">
                  <a:moveTo>
                    <a:pt x="30016" y="2369"/>
                  </a:moveTo>
                  <a:lnTo>
                    <a:pt x="26810" y="1"/>
                  </a:lnTo>
                  <a:lnTo>
                    <a:pt x="0" y="36245"/>
                  </a:lnTo>
                  <a:cubicBezTo>
                    <a:pt x="1243" y="36834"/>
                    <a:pt x="2473" y="37423"/>
                    <a:pt x="3664" y="379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 rot="-9829374">
              <a:off x="4390425" y="4683960"/>
              <a:ext cx="2306909" cy="1140910"/>
            </a:xfrm>
            <a:custGeom>
              <a:avLst/>
              <a:gdLst/>
              <a:ahLst/>
              <a:cxnLst/>
              <a:rect l="l" t="t" r="r" b="b"/>
              <a:pathLst>
                <a:path w="44318" h="21918" extrusionOk="0">
                  <a:moveTo>
                    <a:pt x="40641" y="18633"/>
                  </a:moveTo>
                  <a:cubicBezTo>
                    <a:pt x="23435" y="10403"/>
                    <a:pt x="2029" y="236"/>
                    <a:pt x="1257" y="0"/>
                  </a:cubicBezTo>
                  <a:lnTo>
                    <a:pt x="118" y="3834"/>
                  </a:lnTo>
                  <a:cubicBezTo>
                    <a:pt x="92" y="3834"/>
                    <a:pt x="53" y="3808"/>
                    <a:pt x="1" y="3795"/>
                  </a:cubicBezTo>
                  <a:cubicBezTo>
                    <a:pt x="1152" y="4253"/>
                    <a:pt x="21001" y="13687"/>
                    <a:pt x="38234" y="21917"/>
                  </a:cubicBezTo>
                  <a:lnTo>
                    <a:pt x="44318" y="20399"/>
                  </a:lnTo>
                  <a:cubicBezTo>
                    <a:pt x="43127" y="19811"/>
                    <a:pt x="41897" y="19222"/>
                    <a:pt x="40641" y="18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 rot="-9829374">
              <a:off x="2949494" y="4258334"/>
              <a:ext cx="1562492" cy="1977983"/>
            </a:xfrm>
            <a:custGeom>
              <a:avLst/>
              <a:gdLst/>
              <a:ahLst/>
              <a:cxnLst/>
              <a:rect l="l" t="t" r="r" b="b"/>
              <a:pathLst>
                <a:path w="30017" h="37999" extrusionOk="0">
                  <a:moveTo>
                    <a:pt x="30016" y="2369"/>
                  </a:moveTo>
                  <a:lnTo>
                    <a:pt x="26810" y="1"/>
                  </a:lnTo>
                  <a:lnTo>
                    <a:pt x="0" y="36245"/>
                  </a:lnTo>
                  <a:cubicBezTo>
                    <a:pt x="1243" y="36834"/>
                    <a:pt x="2473" y="37423"/>
                    <a:pt x="3664" y="379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 rot="-9829374">
              <a:off x="4390425" y="4683960"/>
              <a:ext cx="2306909" cy="1140910"/>
            </a:xfrm>
            <a:custGeom>
              <a:avLst/>
              <a:gdLst/>
              <a:ahLst/>
              <a:cxnLst/>
              <a:rect l="l" t="t" r="r" b="b"/>
              <a:pathLst>
                <a:path w="44318" h="21918" extrusionOk="0">
                  <a:moveTo>
                    <a:pt x="40641" y="18633"/>
                  </a:moveTo>
                  <a:cubicBezTo>
                    <a:pt x="23435" y="10403"/>
                    <a:pt x="2029" y="236"/>
                    <a:pt x="1257" y="0"/>
                  </a:cubicBezTo>
                  <a:lnTo>
                    <a:pt x="118" y="3834"/>
                  </a:lnTo>
                  <a:cubicBezTo>
                    <a:pt x="92" y="3834"/>
                    <a:pt x="53" y="3808"/>
                    <a:pt x="1" y="3795"/>
                  </a:cubicBezTo>
                  <a:cubicBezTo>
                    <a:pt x="1152" y="4253"/>
                    <a:pt x="21001" y="13687"/>
                    <a:pt x="38234" y="21917"/>
                  </a:cubicBezTo>
                  <a:lnTo>
                    <a:pt x="44318" y="20399"/>
                  </a:lnTo>
                  <a:cubicBezTo>
                    <a:pt x="43127" y="19811"/>
                    <a:pt x="41897" y="19222"/>
                    <a:pt x="40641" y="18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3"/>
          <p:cNvSpPr txBox="1">
            <a:spLocks noGrp="1"/>
          </p:cNvSpPr>
          <p:nvPr>
            <p:ph type="title" idx="2" hasCustomPrompt="1"/>
          </p:nvPr>
        </p:nvSpPr>
        <p:spPr>
          <a:xfrm>
            <a:off x="900699" y="1821386"/>
            <a:ext cx="7587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1"/>
          </p:nvPr>
        </p:nvSpPr>
        <p:spPr>
          <a:xfrm>
            <a:off x="1659401" y="2151175"/>
            <a:ext cx="239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title" idx="3" hasCustomPrompt="1"/>
          </p:nvPr>
        </p:nvSpPr>
        <p:spPr>
          <a:xfrm>
            <a:off x="5086851" y="1821386"/>
            <a:ext cx="7587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9" name="Google Shape;399;p13"/>
          <p:cNvSpPr txBox="1">
            <a:spLocks noGrp="1"/>
          </p:cNvSpPr>
          <p:nvPr>
            <p:ph type="subTitle" idx="4"/>
          </p:nvPr>
        </p:nvSpPr>
        <p:spPr>
          <a:xfrm>
            <a:off x="5845701" y="2151175"/>
            <a:ext cx="239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title" idx="5" hasCustomPrompt="1"/>
          </p:nvPr>
        </p:nvSpPr>
        <p:spPr>
          <a:xfrm>
            <a:off x="900699" y="3125739"/>
            <a:ext cx="7587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6"/>
          </p:nvPr>
        </p:nvSpPr>
        <p:spPr>
          <a:xfrm>
            <a:off x="1659401" y="3451350"/>
            <a:ext cx="239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7" hasCustomPrompt="1"/>
          </p:nvPr>
        </p:nvSpPr>
        <p:spPr>
          <a:xfrm>
            <a:off x="5086851" y="3125739"/>
            <a:ext cx="7587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8"/>
          </p:nvPr>
        </p:nvSpPr>
        <p:spPr>
          <a:xfrm>
            <a:off x="5845701" y="3451348"/>
            <a:ext cx="239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9"/>
          </p:nvPr>
        </p:nvSpPr>
        <p:spPr>
          <a:xfrm>
            <a:off x="1659401" y="1860950"/>
            <a:ext cx="2397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Coda"/>
                <a:ea typeface="Coda"/>
                <a:cs typeface="Coda"/>
                <a:sym typeface="C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13"/>
          </p:nvPr>
        </p:nvSpPr>
        <p:spPr>
          <a:xfrm>
            <a:off x="5845701" y="1860950"/>
            <a:ext cx="2397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Coda"/>
                <a:ea typeface="Coda"/>
                <a:cs typeface="Coda"/>
                <a:sym typeface="C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14"/>
          </p:nvPr>
        </p:nvSpPr>
        <p:spPr>
          <a:xfrm>
            <a:off x="1659401" y="3160875"/>
            <a:ext cx="2397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Coda"/>
                <a:ea typeface="Coda"/>
                <a:cs typeface="Coda"/>
                <a:sym typeface="C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15"/>
          </p:nvPr>
        </p:nvSpPr>
        <p:spPr>
          <a:xfrm>
            <a:off x="5845701" y="3160875"/>
            <a:ext cx="2397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Coda"/>
                <a:ea typeface="Coda"/>
                <a:cs typeface="Coda"/>
                <a:sym typeface="C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6"/>
          <p:cNvSpPr/>
          <p:nvPr/>
        </p:nvSpPr>
        <p:spPr>
          <a:xfrm>
            <a:off x="215700" y="216300"/>
            <a:ext cx="8712600" cy="4710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26"/>
          <p:cNvGrpSpPr/>
          <p:nvPr/>
        </p:nvGrpSpPr>
        <p:grpSpPr>
          <a:xfrm>
            <a:off x="-4168518" y="-1172537"/>
            <a:ext cx="7884986" cy="9753886"/>
            <a:chOff x="-4192306" y="-1172537"/>
            <a:chExt cx="7884986" cy="9753886"/>
          </a:xfrm>
        </p:grpSpPr>
        <p:grpSp>
          <p:nvGrpSpPr>
            <p:cNvPr id="700" name="Google Shape;700;p26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701" name="Google Shape;701;p26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9" name="Google Shape;729;p26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730" name="Google Shape;730;p26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8" name="Google Shape;758;p26"/>
          <p:cNvGrpSpPr/>
          <p:nvPr/>
        </p:nvGrpSpPr>
        <p:grpSpPr>
          <a:xfrm>
            <a:off x="5427532" y="-1172537"/>
            <a:ext cx="7884986" cy="9753886"/>
            <a:chOff x="5427532" y="-1172537"/>
            <a:chExt cx="7884986" cy="9753886"/>
          </a:xfrm>
        </p:grpSpPr>
        <p:grpSp>
          <p:nvGrpSpPr>
            <p:cNvPr id="759" name="Google Shape;759;p26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760" name="Google Shape;760;p26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6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8" name="Google Shape;788;p26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789" name="Google Shape;789;p26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6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6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6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27"/>
          <p:cNvGrpSpPr/>
          <p:nvPr/>
        </p:nvGrpSpPr>
        <p:grpSpPr>
          <a:xfrm>
            <a:off x="-3635118" y="-1172537"/>
            <a:ext cx="6610702" cy="9753886"/>
            <a:chOff x="-4168518" y="-1172537"/>
            <a:chExt cx="6610702" cy="9753886"/>
          </a:xfrm>
        </p:grpSpPr>
        <p:sp>
          <p:nvSpPr>
            <p:cNvPr id="820" name="Google Shape;820;p27"/>
            <p:cNvSpPr/>
            <p:nvPr/>
          </p:nvSpPr>
          <p:spPr>
            <a:xfrm>
              <a:off x="721018" y="3977201"/>
              <a:ext cx="1582240" cy="4600764"/>
            </a:xfrm>
            <a:custGeom>
              <a:avLst/>
              <a:gdLst/>
              <a:ahLst/>
              <a:cxnLst/>
              <a:rect l="l" t="t" r="r" b="b"/>
              <a:pathLst>
                <a:path w="30397" h="88387" extrusionOk="0">
                  <a:moveTo>
                    <a:pt x="30396" y="87196"/>
                  </a:moveTo>
                  <a:lnTo>
                    <a:pt x="4201" y="0"/>
                  </a:lnTo>
                  <a:lnTo>
                    <a:pt x="1" y="602"/>
                  </a:lnTo>
                  <a:lnTo>
                    <a:pt x="26379" y="8838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718988" y="3976473"/>
              <a:ext cx="1586977" cy="4604876"/>
            </a:xfrm>
            <a:custGeom>
              <a:avLst/>
              <a:gdLst/>
              <a:ahLst/>
              <a:cxnLst/>
              <a:rect l="l" t="t" r="r" b="b"/>
              <a:pathLst>
                <a:path w="30488" h="88466" extrusionOk="0">
                  <a:moveTo>
                    <a:pt x="26379" y="88466"/>
                  </a:moveTo>
                  <a:lnTo>
                    <a:pt x="26366" y="88414"/>
                  </a:lnTo>
                  <a:lnTo>
                    <a:pt x="0" y="642"/>
                  </a:lnTo>
                  <a:lnTo>
                    <a:pt x="66" y="603"/>
                  </a:lnTo>
                  <a:lnTo>
                    <a:pt x="26431" y="88348"/>
                  </a:lnTo>
                  <a:lnTo>
                    <a:pt x="30396" y="87171"/>
                  </a:lnTo>
                  <a:lnTo>
                    <a:pt x="4201" y="27"/>
                  </a:lnTo>
                  <a:lnTo>
                    <a:pt x="4266" y="1"/>
                  </a:lnTo>
                  <a:lnTo>
                    <a:pt x="30487" y="87223"/>
                  </a:lnTo>
                  <a:lnTo>
                    <a:pt x="30461" y="872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-283603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-2939810" y="690901"/>
              <a:ext cx="2360685" cy="1267582"/>
            </a:xfrm>
            <a:custGeom>
              <a:avLst/>
              <a:gdLst/>
              <a:ahLst/>
              <a:cxnLst/>
              <a:rect l="l" t="t" r="r" b="b"/>
              <a:pathLst>
                <a:path w="45352" h="24352" extrusionOk="0">
                  <a:moveTo>
                    <a:pt x="1701" y="1"/>
                  </a:moveTo>
                  <a:lnTo>
                    <a:pt x="0" y="3612"/>
                  </a:lnTo>
                  <a:lnTo>
                    <a:pt x="43860" y="24351"/>
                  </a:lnTo>
                  <a:cubicBezTo>
                    <a:pt x="44370" y="23095"/>
                    <a:pt x="44854" y="21852"/>
                    <a:pt x="45351" y="2064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-2670800" y="2680358"/>
              <a:ext cx="2721669" cy="965157"/>
            </a:xfrm>
            <a:custGeom>
              <a:avLst/>
              <a:gdLst/>
              <a:ahLst/>
              <a:cxnLst/>
              <a:rect l="l" t="t" r="r" b="b"/>
              <a:pathLst>
                <a:path w="52287" h="18542" extrusionOk="0">
                  <a:moveTo>
                    <a:pt x="1113" y="1"/>
                  </a:moveTo>
                  <a:lnTo>
                    <a:pt x="1" y="3835"/>
                  </a:lnTo>
                  <a:lnTo>
                    <a:pt x="50729" y="18542"/>
                  </a:lnTo>
                  <a:cubicBezTo>
                    <a:pt x="51266" y="17260"/>
                    <a:pt x="51776" y="16016"/>
                    <a:pt x="52286" y="1483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-1711830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-1712507" y="1829035"/>
              <a:ext cx="2062372" cy="3979622"/>
            </a:xfrm>
            <a:custGeom>
              <a:avLst/>
              <a:gdLst/>
              <a:ahLst/>
              <a:cxnLst/>
              <a:rect l="l" t="t" r="r" b="b"/>
              <a:pathLst>
                <a:path w="39621" h="76454" extrusionOk="0">
                  <a:moveTo>
                    <a:pt x="3573" y="118"/>
                  </a:moveTo>
                  <a:lnTo>
                    <a:pt x="39503" y="74687"/>
                  </a:lnTo>
                  <a:lnTo>
                    <a:pt x="36049" y="76349"/>
                  </a:lnTo>
                  <a:lnTo>
                    <a:pt x="118" y="1767"/>
                  </a:lnTo>
                  <a:lnTo>
                    <a:pt x="3573" y="118"/>
                  </a:lnTo>
                  <a:close/>
                  <a:moveTo>
                    <a:pt x="3599" y="0"/>
                  </a:moveTo>
                  <a:lnTo>
                    <a:pt x="1" y="1740"/>
                  </a:lnTo>
                  <a:lnTo>
                    <a:pt x="36022" y="76454"/>
                  </a:lnTo>
                  <a:lnTo>
                    <a:pt x="39621" y="7471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-283603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03" y="105"/>
                  </a:moveTo>
                  <a:lnTo>
                    <a:pt x="12052" y="18070"/>
                  </a:lnTo>
                  <a:lnTo>
                    <a:pt x="8598" y="19732"/>
                  </a:lnTo>
                  <a:lnTo>
                    <a:pt x="106" y="2120"/>
                  </a:lnTo>
                  <a:cubicBezTo>
                    <a:pt x="223" y="2055"/>
                    <a:pt x="315" y="2002"/>
                    <a:pt x="433" y="1937"/>
                  </a:cubicBezTo>
                  <a:cubicBezTo>
                    <a:pt x="1480" y="1335"/>
                    <a:pt x="2513" y="681"/>
                    <a:pt x="3403" y="105"/>
                  </a:cubicBezTo>
                  <a:close/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-1279999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-1871893" y="-28312"/>
              <a:ext cx="1980650" cy="2287811"/>
            </a:xfrm>
            <a:custGeom>
              <a:avLst/>
              <a:gdLst/>
              <a:ahLst/>
              <a:cxnLst/>
              <a:rect l="l" t="t" r="r" b="b"/>
              <a:pathLst>
                <a:path w="38051" h="43952" extrusionOk="0">
                  <a:moveTo>
                    <a:pt x="30684" y="30187"/>
                  </a:moveTo>
                  <a:lnTo>
                    <a:pt x="2906" y="0"/>
                  </a:lnTo>
                  <a:lnTo>
                    <a:pt x="1" y="2748"/>
                  </a:lnTo>
                  <a:lnTo>
                    <a:pt x="32542" y="37959"/>
                  </a:lnTo>
                  <a:lnTo>
                    <a:pt x="38051" y="4395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-1875276" y="-31696"/>
              <a:ext cx="1985386" cy="2291872"/>
            </a:xfrm>
            <a:custGeom>
              <a:avLst/>
              <a:gdLst/>
              <a:ahLst/>
              <a:cxnLst/>
              <a:rect l="l" t="t" r="r" b="b"/>
              <a:pathLst>
                <a:path w="38142" h="44030" extrusionOk="0">
                  <a:moveTo>
                    <a:pt x="38076" y="44030"/>
                  </a:moveTo>
                  <a:lnTo>
                    <a:pt x="0" y="2813"/>
                  </a:lnTo>
                  <a:lnTo>
                    <a:pt x="2971" y="0"/>
                  </a:lnTo>
                  <a:lnTo>
                    <a:pt x="2997" y="26"/>
                  </a:lnTo>
                  <a:lnTo>
                    <a:pt x="30788" y="30239"/>
                  </a:lnTo>
                  <a:lnTo>
                    <a:pt x="30723" y="30291"/>
                  </a:lnTo>
                  <a:lnTo>
                    <a:pt x="2971" y="118"/>
                  </a:lnTo>
                  <a:lnTo>
                    <a:pt x="118" y="2813"/>
                  </a:lnTo>
                  <a:lnTo>
                    <a:pt x="38142" y="43977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541227" y="-1172537"/>
              <a:ext cx="1900957" cy="2277609"/>
            </a:xfrm>
            <a:custGeom>
              <a:avLst/>
              <a:gdLst/>
              <a:ahLst/>
              <a:cxnLst/>
              <a:rect l="l" t="t" r="r" b="b"/>
              <a:pathLst>
                <a:path w="36520" h="43756" extrusionOk="0">
                  <a:moveTo>
                    <a:pt x="36519" y="2513"/>
                  </a:moveTo>
                  <a:lnTo>
                    <a:pt x="33431" y="0"/>
                  </a:lnTo>
                  <a:lnTo>
                    <a:pt x="0" y="40864"/>
                  </a:lnTo>
                  <a:cubicBezTo>
                    <a:pt x="969" y="41871"/>
                    <a:pt x="1898" y="42826"/>
                    <a:pt x="2800" y="437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-1327680" y="-826542"/>
              <a:ext cx="2013339" cy="1943172"/>
            </a:xfrm>
            <a:custGeom>
              <a:avLst/>
              <a:gdLst/>
              <a:ahLst/>
              <a:cxnLst/>
              <a:rect l="l" t="t" r="r" b="b"/>
              <a:pathLst>
                <a:path w="38679" h="37331" extrusionOk="0">
                  <a:moveTo>
                    <a:pt x="33353" y="37331"/>
                  </a:moveTo>
                  <a:lnTo>
                    <a:pt x="38678" y="37108"/>
                  </a:lnTo>
                  <a:cubicBezTo>
                    <a:pt x="37789" y="36166"/>
                    <a:pt x="36846" y="35198"/>
                    <a:pt x="35891" y="34217"/>
                  </a:cubicBezTo>
                  <a:cubicBezTo>
                    <a:pt x="22244" y="20151"/>
                    <a:pt x="3193" y="524"/>
                    <a:pt x="2500" y="0"/>
                  </a:cubicBezTo>
                  <a:lnTo>
                    <a:pt x="105" y="3180"/>
                  </a:lnTo>
                  <a:cubicBezTo>
                    <a:pt x="79" y="3167"/>
                    <a:pt x="53" y="3154"/>
                    <a:pt x="0" y="3101"/>
                  </a:cubicBezTo>
                  <a:cubicBezTo>
                    <a:pt x="1034" y="4030"/>
                    <a:pt x="19365" y="22911"/>
                    <a:pt x="33353" y="37331"/>
                  </a:cubicBezTo>
                  <a:close/>
                </a:path>
              </a:pathLst>
            </a:custGeom>
            <a:solidFill>
              <a:srgbClr val="E6E5E9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-1329033" y="-829301"/>
              <a:ext cx="2014692" cy="1946607"/>
            </a:xfrm>
            <a:custGeom>
              <a:avLst/>
              <a:gdLst/>
              <a:ahLst/>
              <a:cxnLst/>
              <a:rect l="l" t="t" r="r" b="b"/>
              <a:pathLst>
                <a:path w="38705" h="37397" extrusionOk="0">
                  <a:moveTo>
                    <a:pt x="33340" y="37397"/>
                  </a:moveTo>
                  <a:cubicBezTo>
                    <a:pt x="17429" y="20976"/>
                    <a:pt x="942" y="4031"/>
                    <a:pt x="0" y="3180"/>
                  </a:cubicBezTo>
                  <a:lnTo>
                    <a:pt x="0" y="3180"/>
                  </a:lnTo>
                  <a:lnTo>
                    <a:pt x="0" y="3180"/>
                  </a:lnTo>
                  <a:lnTo>
                    <a:pt x="39" y="3115"/>
                  </a:lnTo>
                  <a:lnTo>
                    <a:pt x="39" y="3115"/>
                  </a:lnTo>
                  <a:lnTo>
                    <a:pt x="92" y="3167"/>
                  </a:lnTo>
                  <a:lnTo>
                    <a:pt x="2499" y="1"/>
                  </a:lnTo>
                  <a:lnTo>
                    <a:pt x="2526" y="27"/>
                  </a:lnTo>
                  <a:cubicBezTo>
                    <a:pt x="3206" y="537"/>
                    <a:pt x="21066" y="18921"/>
                    <a:pt x="35917" y="34243"/>
                  </a:cubicBezTo>
                  <a:lnTo>
                    <a:pt x="38704" y="37122"/>
                  </a:lnTo>
                  <a:lnTo>
                    <a:pt x="38639" y="37174"/>
                  </a:lnTo>
                  <a:lnTo>
                    <a:pt x="35852" y="34296"/>
                  </a:lnTo>
                  <a:cubicBezTo>
                    <a:pt x="23827" y="21891"/>
                    <a:pt x="3625" y="1087"/>
                    <a:pt x="2499" y="106"/>
                  </a:cubicBezTo>
                  <a:lnTo>
                    <a:pt x="131" y="3233"/>
                  </a:lnTo>
                  <a:cubicBezTo>
                    <a:pt x="1937" y="4999"/>
                    <a:pt x="18999" y="22533"/>
                    <a:pt x="33366" y="373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-177988" y="1947507"/>
              <a:ext cx="1253216" cy="4440078"/>
            </a:xfrm>
            <a:custGeom>
              <a:avLst/>
              <a:gdLst/>
              <a:ahLst/>
              <a:cxnLst/>
              <a:rect l="l" t="t" r="r" b="b"/>
              <a:pathLst>
                <a:path w="24076" h="85300" extrusionOk="0">
                  <a:moveTo>
                    <a:pt x="24076" y="84384"/>
                  </a:moveTo>
                  <a:lnTo>
                    <a:pt x="5509" y="5994"/>
                  </a:lnTo>
                  <a:lnTo>
                    <a:pt x="0" y="1"/>
                  </a:lnTo>
                  <a:lnTo>
                    <a:pt x="20190" y="85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-4167165" y="3796682"/>
              <a:ext cx="5106819" cy="914771"/>
            </a:xfrm>
            <a:custGeom>
              <a:avLst/>
              <a:gdLst/>
              <a:ahLst/>
              <a:cxnLst/>
              <a:rect l="l" t="t" r="r" b="b"/>
              <a:pathLst>
                <a:path w="98109" h="17574" extrusionOk="0">
                  <a:moveTo>
                    <a:pt x="92679" y="1"/>
                  </a:moveTo>
                  <a:lnTo>
                    <a:pt x="1" y="13412"/>
                  </a:lnTo>
                  <a:lnTo>
                    <a:pt x="603" y="17573"/>
                  </a:lnTo>
                  <a:lnTo>
                    <a:pt x="93909" y="4070"/>
                  </a:lnTo>
                  <a:lnTo>
                    <a:pt x="98109" y="34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-4168518" y="3795329"/>
              <a:ext cx="5108172" cy="918154"/>
            </a:xfrm>
            <a:custGeom>
              <a:avLst/>
              <a:gdLst/>
              <a:ahLst/>
              <a:cxnLst/>
              <a:rect l="l" t="t" r="r" b="b"/>
              <a:pathLst>
                <a:path w="98135" h="17639" extrusionOk="0">
                  <a:moveTo>
                    <a:pt x="603" y="17638"/>
                  </a:moveTo>
                  <a:lnTo>
                    <a:pt x="603" y="17612"/>
                  </a:lnTo>
                  <a:lnTo>
                    <a:pt x="1" y="13412"/>
                  </a:lnTo>
                  <a:lnTo>
                    <a:pt x="27" y="13412"/>
                  </a:lnTo>
                  <a:lnTo>
                    <a:pt x="92705" y="0"/>
                  </a:lnTo>
                  <a:lnTo>
                    <a:pt x="92705" y="79"/>
                  </a:lnTo>
                  <a:lnTo>
                    <a:pt x="79" y="13478"/>
                  </a:lnTo>
                  <a:lnTo>
                    <a:pt x="668" y="17560"/>
                  </a:lnTo>
                  <a:lnTo>
                    <a:pt x="98135" y="3442"/>
                  </a:lnTo>
                  <a:lnTo>
                    <a:pt x="98135" y="353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-986473" y="3452717"/>
              <a:ext cx="1156554" cy="2546669"/>
            </a:xfrm>
            <a:custGeom>
              <a:avLst/>
              <a:gdLst/>
              <a:ahLst/>
              <a:cxnLst/>
              <a:rect l="l" t="t" r="r" b="b"/>
              <a:pathLst>
                <a:path w="22219" h="48925" extrusionOk="0">
                  <a:moveTo>
                    <a:pt x="22218" y="4829"/>
                  </a:moveTo>
                  <a:lnTo>
                    <a:pt x="19902" y="1"/>
                  </a:lnTo>
                  <a:cubicBezTo>
                    <a:pt x="19405" y="1192"/>
                    <a:pt x="18895" y="2435"/>
                    <a:pt x="18358" y="3704"/>
                  </a:cubicBezTo>
                  <a:cubicBezTo>
                    <a:pt x="10782" y="21774"/>
                    <a:pt x="223" y="47014"/>
                    <a:pt x="1" y="47838"/>
                  </a:cubicBezTo>
                  <a:lnTo>
                    <a:pt x="3887" y="48806"/>
                  </a:lnTo>
                  <a:cubicBezTo>
                    <a:pt x="3887" y="48820"/>
                    <a:pt x="3861" y="48872"/>
                    <a:pt x="3848" y="48924"/>
                  </a:cubicBezTo>
                  <a:cubicBezTo>
                    <a:pt x="4292" y="47629"/>
                    <a:pt x="14446" y="23344"/>
                    <a:pt x="22218" y="48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-1493885" y="1765687"/>
              <a:ext cx="1024393" cy="2353866"/>
            </a:xfrm>
            <a:custGeom>
              <a:avLst/>
              <a:gdLst/>
              <a:ahLst/>
              <a:cxnLst/>
              <a:rect l="l" t="t" r="r" b="b"/>
              <a:pathLst>
                <a:path w="19680" h="45221" extrusionOk="0">
                  <a:moveTo>
                    <a:pt x="19680" y="5404"/>
                  </a:moveTo>
                  <a:lnTo>
                    <a:pt x="17547" y="0"/>
                  </a:lnTo>
                  <a:cubicBezTo>
                    <a:pt x="17063" y="1204"/>
                    <a:pt x="16566" y="2447"/>
                    <a:pt x="16069" y="3703"/>
                  </a:cubicBezTo>
                  <a:cubicBezTo>
                    <a:pt x="8964" y="21420"/>
                    <a:pt x="184" y="43415"/>
                    <a:pt x="1" y="44200"/>
                  </a:cubicBezTo>
                  <a:lnTo>
                    <a:pt x="3900" y="45103"/>
                  </a:lnTo>
                  <a:cubicBezTo>
                    <a:pt x="3900" y="45116"/>
                    <a:pt x="3874" y="45168"/>
                    <a:pt x="3861" y="45221"/>
                  </a:cubicBezTo>
                  <a:cubicBezTo>
                    <a:pt x="4253" y="44004"/>
                    <a:pt x="12549" y="23252"/>
                    <a:pt x="19680" y="540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-1497268" y="1765687"/>
              <a:ext cx="1029859" cy="2354543"/>
            </a:xfrm>
            <a:custGeom>
              <a:avLst/>
              <a:gdLst/>
              <a:ahLst/>
              <a:cxnLst/>
              <a:rect l="l" t="t" r="r" b="b"/>
              <a:pathLst>
                <a:path w="19785" h="45234" extrusionOk="0">
                  <a:moveTo>
                    <a:pt x="3965" y="45234"/>
                  </a:moveTo>
                  <a:lnTo>
                    <a:pt x="3886" y="45208"/>
                  </a:lnTo>
                  <a:cubicBezTo>
                    <a:pt x="3900" y="45168"/>
                    <a:pt x="3900" y="45155"/>
                    <a:pt x="3900" y="45142"/>
                  </a:cubicBezTo>
                  <a:lnTo>
                    <a:pt x="0" y="44239"/>
                  </a:lnTo>
                  <a:lnTo>
                    <a:pt x="26" y="44200"/>
                  </a:lnTo>
                  <a:cubicBezTo>
                    <a:pt x="197" y="43415"/>
                    <a:pt x="8859" y="21747"/>
                    <a:pt x="16081" y="3703"/>
                  </a:cubicBezTo>
                  <a:lnTo>
                    <a:pt x="17573" y="0"/>
                  </a:lnTo>
                  <a:lnTo>
                    <a:pt x="17651" y="26"/>
                  </a:lnTo>
                  <a:lnTo>
                    <a:pt x="16160" y="3742"/>
                  </a:lnTo>
                  <a:cubicBezTo>
                    <a:pt x="9029" y="21551"/>
                    <a:pt x="498" y="42892"/>
                    <a:pt x="118" y="44187"/>
                  </a:cubicBezTo>
                  <a:lnTo>
                    <a:pt x="3926" y="45077"/>
                  </a:lnTo>
                  <a:cubicBezTo>
                    <a:pt x="4737" y="42879"/>
                    <a:pt x="12522" y="23343"/>
                    <a:pt x="19693" y="5404"/>
                  </a:cubicBezTo>
                  <a:lnTo>
                    <a:pt x="19784" y="5443"/>
                  </a:lnTo>
                  <a:cubicBezTo>
                    <a:pt x="12404" y="23893"/>
                    <a:pt x="4357" y="44043"/>
                    <a:pt x="3965" y="45234"/>
                  </a:cubicBezTo>
                  <a:cubicBezTo>
                    <a:pt x="3965" y="45221"/>
                    <a:pt x="3965" y="45234"/>
                    <a:pt x="3965" y="45234"/>
                  </a:cubicBez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-1711830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721018" y="3977201"/>
              <a:ext cx="1582240" cy="4600764"/>
            </a:xfrm>
            <a:custGeom>
              <a:avLst/>
              <a:gdLst/>
              <a:ahLst/>
              <a:cxnLst/>
              <a:rect l="l" t="t" r="r" b="b"/>
              <a:pathLst>
                <a:path w="30397" h="88387" extrusionOk="0">
                  <a:moveTo>
                    <a:pt x="30396" y="87196"/>
                  </a:moveTo>
                  <a:lnTo>
                    <a:pt x="4201" y="0"/>
                  </a:lnTo>
                  <a:lnTo>
                    <a:pt x="1" y="602"/>
                  </a:lnTo>
                  <a:lnTo>
                    <a:pt x="26379" y="8838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718988" y="3976473"/>
              <a:ext cx="1586977" cy="4604876"/>
            </a:xfrm>
            <a:custGeom>
              <a:avLst/>
              <a:gdLst/>
              <a:ahLst/>
              <a:cxnLst/>
              <a:rect l="l" t="t" r="r" b="b"/>
              <a:pathLst>
                <a:path w="30488" h="88466" extrusionOk="0">
                  <a:moveTo>
                    <a:pt x="26379" y="88466"/>
                  </a:moveTo>
                  <a:lnTo>
                    <a:pt x="26366" y="88414"/>
                  </a:lnTo>
                  <a:lnTo>
                    <a:pt x="0" y="642"/>
                  </a:lnTo>
                  <a:lnTo>
                    <a:pt x="66" y="603"/>
                  </a:lnTo>
                  <a:lnTo>
                    <a:pt x="26431" y="88348"/>
                  </a:lnTo>
                  <a:lnTo>
                    <a:pt x="30396" y="87171"/>
                  </a:lnTo>
                  <a:lnTo>
                    <a:pt x="4201" y="27"/>
                  </a:lnTo>
                  <a:lnTo>
                    <a:pt x="4266" y="1"/>
                  </a:lnTo>
                  <a:lnTo>
                    <a:pt x="30487" y="87223"/>
                  </a:lnTo>
                  <a:lnTo>
                    <a:pt x="30461" y="872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-283603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-2939810" y="690901"/>
              <a:ext cx="2360685" cy="1267582"/>
            </a:xfrm>
            <a:custGeom>
              <a:avLst/>
              <a:gdLst/>
              <a:ahLst/>
              <a:cxnLst/>
              <a:rect l="l" t="t" r="r" b="b"/>
              <a:pathLst>
                <a:path w="45352" h="24352" extrusionOk="0">
                  <a:moveTo>
                    <a:pt x="1701" y="1"/>
                  </a:moveTo>
                  <a:lnTo>
                    <a:pt x="0" y="3612"/>
                  </a:lnTo>
                  <a:lnTo>
                    <a:pt x="43860" y="24351"/>
                  </a:lnTo>
                  <a:cubicBezTo>
                    <a:pt x="44370" y="23095"/>
                    <a:pt x="44854" y="21852"/>
                    <a:pt x="45351" y="2064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-2670800" y="2680358"/>
              <a:ext cx="2721669" cy="965157"/>
            </a:xfrm>
            <a:custGeom>
              <a:avLst/>
              <a:gdLst/>
              <a:ahLst/>
              <a:cxnLst/>
              <a:rect l="l" t="t" r="r" b="b"/>
              <a:pathLst>
                <a:path w="52287" h="18542" extrusionOk="0">
                  <a:moveTo>
                    <a:pt x="1113" y="1"/>
                  </a:moveTo>
                  <a:lnTo>
                    <a:pt x="1" y="3835"/>
                  </a:lnTo>
                  <a:lnTo>
                    <a:pt x="50729" y="18542"/>
                  </a:lnTo>
                  <a:cubicBezTo>
                    <a:pt x="51266" y="17260"/>
                    <a:pt x="51776" y="16016"/>
                    <a:pt x="52286" y="1483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-1711830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-1712507" y="1829035"/>
              <a:ext cx="2062372" cy="3979622"/>
            </a:xfrm>
            <a:custGeom>
              <a:avLst/>
              <a:gdLst/>
              <a:ahLst/>
              <a:cxnLst/>
              <a:rect l="l" t="t" r="r" b="b"/>
              <a:pathLst>
                <a:path w="39621" h="76454" extrusionOk="0">
                  <a:moveTo>
                    <a:pt x="3573" y="118"/>
                  </a:moveTo>
                  <a:lnTo>
                    <a:pt x="39503" y="74687"/>
                  </a:lnTo>
                  <a:lnTo>
                    <a:pt x="36049" y="76349"/>
                  </a:lnTo>
                  <a:lnTo>
                    <a:pt x="118" y="1767"/>
                  </a:lnTo>
                  <a:lnTo>
                    <a:pt x="3573" y="118"/>
                  </a:lnTo>
                  <a:close/>
                  <a:moveTo>
                    <a:pt x="3599" y="0"/>
                  </a:moveTo>
                  <a:lnTo>
                    <a:pt x="1" y="1740"/>
                  </a:lnTo>
                  <a:lnTo>
                    <a:pt x="36022" y="76454"/>
                  </a:lnTo>
                  <a:lnTo>
                    <a:pt x="39621" y="7471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-283603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03" y="105"/>
                  </a:moveTo>
                  <a:lnTo>
                    <a:pt x="12052" y="18070"/>
                  </a:lnTo>
                  <a:lnTo>
                    <a:pt x="8598" y="19732"/>
                  </a:lnTo>
                  <a:lnTo>
                    <a:pt x="106" y="2120"/>
                  </a:lnTo>
                  <a:cubicBezTo>
                    <a:pt x="223" y="2055"/>
                    <a:pt x="315" y="2002"/>
                    <a:pt x="433" y="1937"/>
                  </a:cubicBezTo>
                  <a:cubicBezTo>
                    <a:pt x="1480" y="1335"/>
                    <a:pt x="2513" y="681"/>
                    <a:pt x="3403" y="105"/>
                  </a:cubicBezTo>
                  <a:close/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-1279999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-1871893" y="-28312"/>
              <a:ext cx="1980650" cy="2287811"/>
            </a:xfrm>
            <a:custGeom>
              <a:avLst/>
              <a:gdLst/>
              <a:ahLst/>
              <a:cxnLst/>
              <a:rect l="l" t="t" r="r" b="b"/>
              <a:pathLst>
                <a:path w="38051" h="43952" extrusionOk="0">
                  <a:moveTo>
                    <a:pt x="30684" y="30187"/>
                  </a:moveTo>
                  <a:lnTo>
                    <a:pt x="2906" y="0"/>
                  </a:lnTo>
                  <a:lnTo>
                    <a:pt x="1" y="2748"/>
                  </a:lnTo>
                  <a:lnTo>
                    <a:pt x="32542" y="37959"/>
                  </a:lnTo>
                  <a:lnTo>
                    <a:pt x="38051" y="4395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541227" y="-1172537"/>
              <a:ext cx="1900957" cy="2277609"/>
            </a:xfrm>
            <a:custGeom>
              <a:avLst/>
              <a:gdLst/>
              <a:ahLst/>
              <a:cxnLst/>
              <a:rect l="l" t="t" r="r" b="b"/>
              <a:pathLst>
                <a:path w="36520" h="43756" extrusionOk="0">
                  <a:moveTo>
                    <a:pt x="36519" y="2513"/>
                  </a:moveTo>
                  <a:lnTo>
                    <a:pt x="33431" y="0"/>
                  </a:lnTo>
                  <a:lnTo>
                    <a:pt x="0" y="40864"/>
                  </a:lnTo>
                  <a:cubicBezTo>
                    <a:pt x="969" y="41871"/>
                    <a:pt x="1898" y="42826"/>
                    <a:pt x="2800" y="437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-1327680" y="-826542"/>
              <a:ext cx="2013339" cy="1943172"/>
            </a:xfrm>
            <a:custGeom>
              <a:avLst/>
              <a:gdLst/>
              <a:ahLst/>
              <a:cxnLst/>
              <a:rect l="l" t="t" r="r" b="b"/>
              <a:pathLst>
                <a:path w="38679" h="37331" extrusionOk="0">
                  <a:moveTo>
                    <a:pt x="33353" y="37331"/>
                  </a:moveTo>
                  <a:lnTo>
                    <a:pt x="38678" y="37108"/>
                  </a:lnTo>
                  <a:cubicBezTo>
                    <a:pt x="37789" y="36166"/>
                    <a:pt x="36846" y="35198"/>
                    <a:pt x="35891" y="34217"/>
                  </a:cubicBezTo>
                  <a:cubicBezTo>
                    <a:pt x="22244" y="20151"/>
                    <a:pt x="3193" y="524"/>
                    <a:pt x="2500" y="0"/>
                  </a:cubicBezTo>
                  <a:lnTo>
                    <a:pt x="105" y="3180"/>
                  </a:lnTo>
                  <a:cubicBezTo>
                    <a:pt x="79" y="3167"/>
                    <a:pt x="53" y="3154"/>
                    <a:pt x="0" y="3101"/>
                  </a:cubicBezTo>
                  <a:cubicBezTo>
                    <a:pt x="1034" y="4030"/>
                    <a:pt x="19365" y="22911"/>
                    <a:pt x="33353" y="37331"/>
                  </a:cubicBezTo>
                  <a:close/>
                </a:path>
              </a:pathLst>
            </a:custGeom>
            <a:solidFill>
              <a:srgbClr val="E6E5E9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-177988" y="1947507"/>
              <a:ext cx="1253216" cy="4440078"/>
            </a:xfrm>
            <a:custGeom>
              <a:avLst/>
              <a:gdLst/>
              <a:ahLst/>
              <a:cxnLst/>
              <a:rect l="l" t="t" r="r" b="b"/>
              <a:pathLst>
                <a:path w="24076" h="85300" extrusionOk="0">
                  <a:moveTo>
                    <a:pt x="24076" y="84384"/>
                  </a:moveTo>
                  <a:lnTo>
                    <a:pt x="5509" y="5994"/>
                  </a:lnTo>
                  <a:lnTo>
                    <a:pt x="0" y="1"/>
                  </a:lnTo>
                  <a:lnTo>
                    <a:pt x="20190" y="85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-4167165" y="3796682"/>
              <a:ext cx="5106819" cy="914771"/>
            </a:xfrm>
            <a:custGeom>
              <a:avLst/>
              <a:gdLst/>
              <a:ahLst/>
              <a:cxnLst/>
              <a:rect l="l" t="t" r="r" b="b"/>
              <a:pathLst>
                <a:path w="98109" h="17574" extrusionOk="0">
                  <a:moveTo>
                    <a:pt x="92679" y="1"/>
                  </a:moveTo>
                  <a:lnTo>
                    <a:pt x="1" y="13412"/>
                  </a:lnTo>
                  <a:lnTo>
                    <a:pt x="603" y="17573"/>
                  </a:lnTo>
                  <a:lnTo>
                    <a:pt x="93909" y="4070"/>
                  </a:lnTo>
                  <a:lnTo>
                    <a:pt x="98109" y="34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-986473" y="3452717"/>
              <a:ext cx="1156554" cy="2546669"/>
            </a:xfrm>
            <a:custGeom>
              <a:avLst/>
              <a:gdLst/>
              <a:ahLst/>
              <a:cxnLst/>
              <a:rect l="l" t="t" r="r" b="b"/>
              <a:pathLst>
                <a:path w="22219" h="48925" extrusionOk="0">
                  <a:moveTo>
                    <a:pt x="22218" y="4829"/>
                  </a:moveTo>
                  <a:lnTo>
                    <a:pt x="19902" y="1"/>
                  </a:lnTo>
                  <a:cubicBezTo>
                    <a:pt x="19405" y="1192"/>
                    <a:pt x="18895" y="2435"/>
                    <a:pt x="18358" y="3704"/>
                  </a:cubicBezTo>
                  <a:cubicBezTo>
                    <a:pt x="10782" y="21774"/>
                    <a:pt x="223" y="47014"/>
                    <a:pt x="1" y="47838"/>
                  </a:cubicBezTo>
                  <a:lnTo>
                    <a:pt x="3887" y="48806"/>
                  </a:lnTo>
                  <a:cubicBezTo>
                    <a:pt x="3887" y="48820"/>
                    <a:pt x="3861" y="48872"/>
                    <a:pt x="3848" y="48924"/>
                  </a:cubicBezTo>
                  <a:cubicBezTo>
                    <a:pt x="4292" y="47629"/>
                    <a:pt x="14446" y="23344"/>
                    <a:pt x="22218" y="48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-1493885" y="1765687"/>
              <a:ext cx="1024393" cy="2353866"/>
            </a:xfrm>
            <a:custGeom>
              <a:avLst/>
              <a:gdLst/>
              <a:ahLst/>
              <a:cxnLst/>
              <a:rect l="l" t="t" r="r" b="b"/>
              <a:pathLst>
                <a:path w="19680" h="45221" extrusionOk="0">
                  <a:moveTo>
                    <a:pt x="19680" y="5404"/>
                  </a:moveTo>
                  <a:lnTo>
                    <a:pt x="17547" y="0"/>
                  </a:lnTo>
                  <a:cubicBezTo>
                    <a:pt x="17063" y="1204"/>
                    <a:pt x="16566" y="2447"/>
                    <a:pt x="16069" y="3703"/>
                  </a:cubicBezTo>
                  <a:cubicBezTo>
                    <a:pt x="8964" y="21420"/>
                    <a:pt x="184" y="43415"/>
                    <a:pt x="1" y="44200"/>
                  </a:cubicBezTo>
                  <a:lnTo>
                    <a:pt x="3900" y="45103"/>
                  </a:lnTo>
                  <a:cubicBezTo>
                    <a:pt x="3900" y="45116"/>
                    <a:pt x="3874" y="45168"/>
                    <a:pt x="3861" y="45221"/>
                  </a:cubicBezTo>
                  <a:cubicBezTo>
                    <a:pt x="4253" y="44004"/>
                    <a:pt x="12549" y="23252"/>
                    <a:pt x="19680" y="540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-1497268" y="1765687"/>
              <a:ext cx="1029859" cy="2354543"/>
            </a:xfrm>
            <a:custGeom>
              <a:avLst/>
              <a:gdLst/>
              <a:ahLst/>
              <a:cxnLst/>
              <a:rect l="l" t="t" r="r" b="b"/>
              <a:pathLst>
                <a:path w="19785" h="45234" extrusionOk="0">
                  <a:moveTo>
                    <a:pt x="3965" y="45234"/>
                  </a:moveTo>
                  <a:lnTo>
                    <a:pt x="3886" y="45208"/>
                  </a:lnTo>
                  <a:cubicBezTo>
                    <a:pt x="3900" y="45168"/>
                    <a:pt x="3900" y="45155"/>
                    <a:pt x="3900" y="45142"/>
                  </a:cubicBezTo>
                  <a:lnTo>
                    <a:pt x="0" y="44239"/>
                  </a:lnTo>
                  <a:lnTo>
                    <a:pt x="26" y="44200"/>
                  </a:lnTo>
                  <a:cubicBezTo>
                    <a:pt x="197" y="43415"/>
                    <a:pt x="8859" y="21747"/>
                    <a:pt x="16081" y="3703"/>
                  </a:cubicBezTo>
                  <a:lnTo>
                    <a:pt x="17573" y="0"/>
                  </a:lnTo>
                  <a:lnTo>
                    <a:pt x="17651" y="26"/>
                  </a:lnTo>
                  <a:lnTo>
                    <a:pt x="16160" y="3742"/>
                  </a:lnTo>
                  <a:cubicBezTo>
                    <a:pt x="9029" y="21551"/>
                    <a:pt x="498" y="42892"/>
                    <a:pt x="118" y="44187"/>
                  </a:cubicBezTo>
                  <a:lnTo>
                    <a:pt x="3926" y="45077"/>
                  </a:lnTo>
                  <a:cubicBezTo>
                    <a:pt x="4737" y="42879"/>
                    <a:pt x="12522" y="23343"/>
                    <a:pt x="19693" y="5404"/>
                  </a:cubicBezTo>
                  <a:lnTo>
                    <a:pt x="19784" y="5443"/>
                  </a:lnTo>
                  <a:cubicBezTo>
                    <a:pt x="12404" y="23893"/>
                    <a:pt x="4357" y="44043"/>
                    <a:pt x="3965" y="45234"/>
                  </a:cubicBezTo>
                  <a:cubicBezTo>
                    <a:pt x="3965" y="45221"/>
                    <a:pt x="3965" y="45234"/>
                    <a:pt x="3965" y="45234"/>
                  </a:cubicBez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-1711830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27"/>
          <p:cNvGrpSpPr/>
          <p:nvPr/>
        </p:nvGrpSpPr>
        <p:grpSpPr>
          <a:xfrm>
            <a:off x="6168416" y="-1172537"/>
            <a:ext cx="6610702" cy="9753886"/>
            <a:chOff x="6168416" y="-1172537"/>
            <a:chExt cx="6610702" cy="9753886"/>
          </a:xfrm>
        </p:grpSpPr>
        <p:sp>
          <p:nvSpPr>
            <p:cNvPr id="860" name="Google Shape;860;p27"/>
            <p:cNvSpPr/>
            <p:nvPr/>
          </p:nvSpPr>
          <p:spPr>
            <a:xfrm flipH="1">
              <a:off x="6307343" y="3977201"/>
              <a:ext cx="1582240" cy="4600764"/>
            </a:xfrm>
            <a:custGeom>
              <a:avLst/>
              <a:gdLst/>
              <a:ahLst/>
              <a:cxnLst/>
              <a:rect l="l" t="t" r="r" b="b"/>
              <a:pathLst>
                <a:path w="30397" h="88387" extrusionOk="0">
                  <a:moveTo>
                    <a:pt x="30396" y="87196"/>
                  </a:moveTo>
                  <a:lnTo>
                    <a:pt x="4201" y="0"/>
                  </a:lnTo>
                  <a:lnTo>
                    <a:pt x="1" y="602"/>
                  </a:lnTo>
                  <a:lnTo>
                    <a:pt x="26379" y="8838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 flipH="1">
              <a:off x="8262088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 flipH="1">
              <a:off x="8260735" y="1829035"/>
              <a:ext cx="2062372" cy="3979622"/>
            </a:xfrm>
            <a:custGeom>
              <a:avLst/>
              <a:gdLst/>
              <a:ahLst/>
              <a:cxnLst/>
              <a:rect l="l" t="t" r="r" b="b"/>
              <a:pathLst>
                <a:path w="39621" h="76454" extrusionOk="0">
                  <a:moveTo>
                    <a:pt x="3573" y="118"/>
                  </a:moveTo>
                  <a:lnTo>
                    <a:pt x="39503" y="74687"/>
                  </a:lnTo>
                  <a:lnTo>
                    <a:pt x="36049" y="76349"/>
                  </a:lnTo>
                  <a:lnTo>
                    <a:pt x="118" y="1767"/>
                  </a:lnTo>
                  <a:lnTo>
                    <a:pt x="3573" y="118"/>
                  </a:lnTo>
                  <a:close/>
                  <a:moveTo>
                    <a:pt x="3599" y="0"/>
                  </a:moveTo>
                  <a:lnTo>
                    <a:pt x="1" y="1740"/>
                  </a:lnTo>
                  <a:lnTo>
                    <a:pt x="36022" y="76454"/>
                  </a:lnTo>
                  <a:lnTo>
                    <a:pt x="39621" y="7471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 flipH="1">
              <a:off x="9080091" y="1765687"/>
              <a:ext cx="1024393" cy="2353866"/>
            </a:xfrm>
            <a:custGeom>
              <a:avLst/>
              <a:gdLst/>
              <a:ahLst/>
              <a:cxnLst/>
              <a:rect l="l" t="t" r="r" b="b"/>
              <a:pathLst>
                <a:path w="19680" h="45221" extrusionOk="0">
                  <a:moveTo>
                    <a:pt x="19680" y="5404"/>
                  </a:moveTo>
                  <a:lnTo>
                    <a:pt x="17547" y="0"/>
                  </a:lnTo>
                  <a:cubicBezTo>
                    <a:pt x="17063" y="1204"/>
                    <a:pt x="16566" y="2447"/>
                    <a:pt x="16069" y="3703"/>
                  </a:cubicBezTo>
                  <a:cubicBezTo>
                    <a:pt x="8964" y="21420"/>
                    <a:pt x="184" y="43415"/>
                    <a:pt x="1" y="44200"/>
                  </a:cubicBezTo>
                  <a:lnTo>
                    <a:pt x="3900" y="45103"/>
                  </a:lnTo>
                  <a:cubicBezTo>
                    <a:pt x="3900" y="45116"/>
                    <a:pt x="3874" y="45168"/>
                    <a:pt x="3861" y="45221"/>
                  </a:cubicBezTo>
                  <a:cubicBezTo>
                    <a:pt x="4253" y="44004"/>
                    <a:pt x="12549" y="23252"/>
                    <a:pt x="19680" y="540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 flipH="1">
              <a:off x="9078009" y="1765687"/>
              <a:ext cx="1029859" cy="2354543"/>
            </a:xfrm>
            <a:custGeom>
              <a:avLst/>
              <a:gdLst/>
              <a:ahLst/>
              <a:cxnLst/>
              <a:rect l="l" t="t" r="r" b="b"/>
              <a:pathLst>
                <a:path w="19785" h="45234" extrusionOk="0">
                  <a:moveTo>
                    <a:pt x="3965" y="45234"/>
                  </a:moveTo>
                  <a:lnTo>
                    <a:pt x="3886" y="45208"/>
                  </a:lnTo>
                  <a:cubicBezTo>
                    <a:pt x="3900" y="45168"/>
                    <a:pt x="3900" y="45155"/>
                    <a:pt x="3900" y="45142"/>
                  </a:cubicBezTo>
                  <a:lnTo>
                    <a:pt x="0" y="44239"/>
                  </a:lnTo>
                  <a:lnTo>
                    <a:pt x="26" y="44200"/>
                  </a:lnTo>
                  <a:cubicBezTo>
                    <a:pt x="197" y="43415"/>
                    <a:pt x="8859" y="21747"/>
                    <a:pt x="16081" y="3703"/>
                  </a:cubicBezTo>
                  <a:lnTo>
                    <a:pt x="17573" y="0"/>
                  </a:lnTo>
                  <a:lnTo>
                    <a:pt x="17651" y="26"/>
                  </a:lnTo>
                  <a:lnTo>
                    <a:pt x="16160" y="3742"/>
                  </a:lnTo>
                  <a:cubicBezTo>
                    <a:pt x="9029" y="21551"/>
                    <a:pt x="498" y="42892"/>
                    <a:pt x="118" y="44187"/>
                  </a:cubicBezTo>
                  <a:lnTo>
                    <a:pt x="3926" y="45077"/>
                  </a:lnTo>
                  <a:cubicBezTo>
                    <a:pt x="4737" y="42879"/>
                    <a:pt x="12522" y="23343"/>
                    <a:pt x="19693" y="5404"/>
                  </a:cubicBezTo>
                  <a:lnTo>
                    <a:pt x="19784" y="5443"/>
                  </a:lnTo>
                  <a:cubicBezTo>
                    <a:pt x="12404" y="23893"/>
                    <a:pt x="4357" y="44043"/>
                    <a:pt x="3965" y="45234"/>
                  </a:cubicBezTo>
                  <a:cubicBezTo>
                    <a:pt x="3965" y="45221"/>
                    <a:pt x="3965" y="45234"/>
                    <a:pt x="3965" y="45234"/>
                  </a:cubicBez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 flipH="1">
              <a:off x="7924941" y="-826542"/>
              <a:ext cx="2013339" cy="1943172"/>
            </a:xfrm>
            <a:custGeom>
              <a:avLst/>
              <a:gdLst/>
              <a:ahLst/>
              <a:cxnLst/>
              <a:rect l="l" t="t" r="r" b="b"/>
              <a:pathLst>
                <a:path w="38679" h="37331" extrusionOk="0">
                  <a:moveTo>
                    <a:pt x="33353" y="37331"/>
                  </a:moveTo>
                  <a:lnTo>
                    <a:pt x="38678" y="37108"/>
                  </a:lnTo>
                  <a:cubicBezTo>
                    <a:pt x="37789" y="36166"/>
                    <a:pt x="36846" y="35198"/>
                    <a:pt x="35891" y="34217"/>
                  </a:cubicBezTo>
                  <a:cubicBezTo>
                    <a:pt x="22244" y="20151"/>
                    <a:pt x="3193" y="524"/>
                    <a:pt x="2500" y="0"/>
                  </a:cubicBezTo>
                  <a:lnTo>
                    <a:pt x="105" y="3180"/>
                  </a:lnTo>
                  <a:cubicBezTo>
                    <a:pt x="79" y="3167"/>
                    <a:pt x="53" y="3154"/>
                    <a:pt x="0" y="3101"/>
                  </a:cubicBezTo>
                  <a:cubicBezTo>
                    <a:pt x="1034" y="4030"/>
                    <a:pt x="19365" y="22911"/>
                    <a:pt x="33353" y="37331"/>
                  </a:cubicBezTo>
                  <a:close/>
                </a:path>
              </a:pathLst>
            </a:custGeom>
            <a:solidFill>
              <a:srgbClr val="E6E5E9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 flipH="1">
              <a:off x="6304636" y="3976473"/>
              <a:ext cx="1586977" cy="4604876"/>
            </a:xfrm>
            <a:custGeom>
              <a:avLst/>
              <a:gdLst/>
              <a:ahLst/>
              <a:cxnLst/>
              <a:rect l="l" t="t" r="r" b="b"/>
              <a:pathLst>
                <a:path w="30488" h="88466" extrusionOk="0">
                  <a:moveTo>
                    <a:pt x="26379" y="88466"/>
                  </a:moveTo>
                  <a:lnTo>
                    <a:pt x="26366" y="88414"/>
                  </a:lnTo>
                  <a:lnTo>
                    <a:pt x="0" y="642"/>
                  </a:lnTo>
                  <a:lnTo>
                    <a:pt x="66" y="603"/>
                  </a:lnTo>
                  <a:lnTo>
                    <a:pt x="26431" y="88348"/>
                  </a:lnTo>
                  <a:lnTo>
                    <a:pt x="30396" y="87171"/>
                  </a:lnTo>
                  <a:lnTo>
                    <a:pt x="4201" y="27"/>
                  </a:lnTo>
                  <a:lnTo>
                    <a:pt x="4266" y="1"/>
                  </a:lnTo>
                  <a:lnTo>
                    <a:pt x="30487" y="87223"/>
                  </a:lnTo>
                  <a:lnTo>
                    <a:pt x="30461" y="872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 flipH="1">
              <a:off x="9189725" y="690901"/>
              <a:ext cx="2360685" cy="1267582"/>
            </a:xfrm>
            <a:custGeom>
              <a:avLst/>
              <a:gdLst/>
              <a:ahLst/>
              <a:cxnLst/>
              <a:rect l="l" t="t" r="r" b="b"/>
              <a:pathLst>
                <a:path w="45352" h="24352" extrusionOk="0">
                  <a:moveTo>
                    <a:pt x="1701" y="1"/>
                  </a:moveTo>
                  <a:lnTo>
                    <a:pt x="0" y="3612"/>
                  </a:lnTo>
                  <a:lnTo>
                    <a:pt x="43860" y="24351"/>
                  </a:lnTo>
                  <a:cubicBezTo>
                    <a:pt x="44370" y="23095"/>
                    <a:pt x="44854" y="21852"/>
                    <a:pt x="45351" y="2064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 flipH="1">
              <a:off x="8559731" y="2680358"/>
              <a:ext cx="2721669" cy="965157"/>
            </a:xfrm>
            <a:custGeom>
              <a:avLst/>
              <a:gdLst/>
              <a:ahLst/>
              <a:cxnLst/>
              <a:rect l="l" t="t" r="r" b="b"/>
              <a:pathLst>
                <a:path w="52287" h="18542" extrusionOk="0">
                  <a:moveTo>
                    <a:pt x="1113" y="1"/>
                  </a:moveTo>
                  <a:lnTo>
                    <a:pt x="1" y="3835"/>
                  </a:lnTo>
                  <a:lnTo>
                    <a:pt x="50729" y="18542"/>
                  </a:lnTo>
                  <a:cubicBezTo>
                    <a:pt x="51266" y="17260"/>
                    <a:pt x="51776" y="16016"/>
                    <a:pt x="52286" y="1483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 flipH="1">
              <a:off x="7493165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 flipH="1">
              <a:off x="8501843" y="-28312"/>
              <a:ext cx="1980650" cy="2287811"/>
            </a:xfrm>
            <a:custGeom>
              <a:avLst/>
              <a:gdLst/>
              <a:ahLst/>
              <a:cxnLst/>
              <a:rect l="l" t="t" r="r" b="b"/>
              <a:pathLst>
                <a:path w="38051" h="43952" extrusionOk="0">
                  <a:moveTo>
                    <a:pt x="30684" y="30187"/>
                  </a:moveTo>
                  <a:lnTo>
                    <a:pt x="2906" y="0"/>
                  </a:lnTo>
                  <a:lnTo>
                    <a:pt x="1" y="2748"/>
                  </a:lnTo>
                  <a:lnTo>
                    <a:pt x="32542" y="37959"/>
                  </a:lnTo>
                  <a:lnTo>
                    <a:pt x="38051" y="4395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 flipH="1">
              <a:off x="6168416" y="-1172537"/>
              <a:ext cx="1900957" cy="2277609"/>
            </a:xfrm>
            <a:custGeom>
              <a:avLst/>
              <a:gdLst/>
              <a:ahLst/>
              <a:cxnLst/>
              <a:rect l="l" t="t" r="r" b="b"/>
              <a:pathLst>
                <a:path w="36520" h="43756" extrusionOk="0">
                  <a:moveTo>
                    <a:pt x="36519" y="2513"/>
                  </a:moveTo>
                  <a:lnTo>
                    <a:pt x="33431" y="0"/>
                  </a:lnTo>
                  <a:lnTo>
                    <a:pt x="0" y="40864"/>
                  </a:lnTo>
                  <a:cubicBezTo>
                    <a:pt x="969" y="41871"/>
                    <a:pt x="1898" y="42826"/>
                    <a:pt x="2800" y="437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 flipH="1">
              <a:off x="7924941" y="-829301"/>
              <a:ext cx="2014692" cy="1946607"/>
            </a:xfrm>
            <a:custGeom>
              <a:avLst/>
              <a:gdLst/>
              <a:ahLst/>
              <a:cxnLst/>
              <a:rect l="l" t="t" r="r" b="b"/>
              <a:pathLst>
                <a:path w="38705" h="37397" extrusionOk="0">
                  <a:moveTo>
                    <a:pt x="33340" y="37397"/>
                  </a:moveTo>
                  <a:cubicBezTo>
                    <a:pt x="17429" y="20976"/>
                    <a:pt x="942" y="4031"/>
                    <a:pt x="0" y="3180"/>
                  </a:cubicBezTo>
                  <a:lnTo>
                    <a:pt x="0" y="3180"/>
                  </a:lnTo>
                  <a:lnTo>
                    <a:pt x="0" y="3180"/>
                  </a:lnTo>
                  <a:lnTo>
                    <a:pt x="39" y="3115"/>
                  </a:lnTo>
                  <a:lnTo>
                    <a:pt x="39" y="3115"/>
                  </a:lnTo>
                  <a:lnTo>
                    <a:pt x="92" y="3167"/>
                  </a:lnTo>
                  <a:lnTo>
                    <a:pt x="2499" y="1"/>
                  </a:lnTo>
                  <a:lnTo>
                    <a:pt x="2526" y="27"/>
                  </a:lnTo>
                  <a:cubicBezTo>
                    <a:pt x="3206" y="537"/>
                    <a:pt x="21066" y="18921"/>
                    <a:pt x="35917" y="34243"/>
                  </a:cubicBezTo>
                  <a:lnTo>
                    <a:pt x="38704" y="37122"/>
                  </a:lnTo>
                  <a:lnTo>
                    <a:pt x="38639" y="37174"/>
                  </a:lnTo>
                  <a:lnTo>
                    <a:pt x="35852" y="34296"/>
                  </a:lnTo>
                  <a:cubicBezTo>
                    <a:pt x="23827" y="21891"/>
                    <a:pt x="3625" y="1087"/>
                    <a:pt x="2499" y="106"/>
                  </a:cubicBezTo>
                  <a:lnTo>
                    <a:pt x="131" y="3233"/>
                  </a:lnTo>
                  <a:cubicBezTo>
                    <a:pt x="1937" y="4999"/>
                    <a:pt x="18999" y="22533"/>
                    <a:pt x="33366" y="373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 flipH="1">
              <a:off x="7535372" y="1947507"/>
              <a:ext cx="1253216" cy="4440078"/>
            </a:xfrm>
            <a:custGeom>
              <a:avLst/>
              <a:gdLst/>
              <a:ahLst/>
              <a:cxnLst/>
              <a:rect l="l" t="t" r="r" b="b"/>
              <a:pathLst>
                <a:path w="24076" h="85300" extrusionOk="0">
                  <a:moveTo>
                    <a:pt x="24076" y="84384"/>
                  </a:moveTo>
                  <a:lnTo>
                    <a:pt x="5509" y="5994"/>
                  </a:lnTo>
                  <a:lnTo>
                    <a:pt x="0" y="1"/>
                  </a:lnTo>
                  <a:lnTo>
                    <a:pt x="20190" y="85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 flipH="1">
              <a:off x="7670946" y="3795329"/>
              <a:ext cx="5108172" cy="918154"/>
            </a:xfrm>
            <a:custGeom>
              <a:avLst/>
              <a:gdLst/>
              <a:ahLst/>
              <a:cxnLst/>
              <a:rect l="l" t="t" r="r" b="b"/>
              <a:pathLst>
                <a:path w="98135" h="17639" extrusionOk="0">
                  <a:moveTo>
                    <a:pt x="603" y="17638"/>
                  </a:moveTo>
                  <a:lnTo>
                    <a:pt x="603" y="17612"/>
                  </a:lnTo>
                  <a:lnTo>
                    <a:pt x="1" y="13412"/>
                  </a:lnTo>
                  <a:lnTo>
                    <a:pt x="27" y="13412"/>
                  </a:lnTo>
                  <a:lnTo>
                    <a:pt x="92705" y="0"/>
                  </a:lnTo>
                  <a:lnTo>
                    <a:pt x="92705" y="79"/>
                  </a:lnTo>
                  <a:lnTo>
                    <a:pt x="79" y="13478"/>
                  </a:lnTo>
                  <a:lnTo>
                    <a:pt x="668" y="17560"/>
                  </a:lnTo>
                  <a:lnTo>
                    <a:pt x="98135" y="3442"/>
                  </a:lnTo>
                  <a:lnTo>
                    <a:pt x="98135" y="353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 flipH="1">
              <a:off x="8440519" y="3452717"/>
              <a:ext cx="1156554" cy="2546669"/>
            </a:xfrm>
            <a:custGeom>
              <a:avLst/>
              <a:gdLst/>
              <a:ahLst/>
              <a:cxnLst/>
              <a:rect l="l" t="t" r="r" b="b"/>
              <a:pathLst>
                <a:path w="22219" h="48925" extrusionOk="0">
                  <a:moveTo>
                    <a:pt x="22218" y="4829"/>
                  </a:moveTo>
                  <a:lnTo>
                    <a:pt x="19902" y="1"/>
                  </a:lnTo>
                  <a:cubicBezTo>
                    <a:pt x="19405" y="1192"/>
                    <a:pt x="18895" y="2435"/>
                    <a:pt x="18358" y="3704"/>
                  </a:cubicBezTo>
                  <a:cubicBezTo>
                    <a:pt x="10782" y="21774"/>
                    <a:pt x="223" y="47014"/>
                    <a:pt x="1" y="47838"/>
                  </a:cubicBezTo>
                  <a:lnTo>
                    <a:pt x="3887" y="48806"/>
                  </a:lnTo>
                  <a:cubicBezTo>
                    <a:pt x="3887" y="48820"/>
                    <a:pt x="3861" y="48872"/>
                    <a:pt x="3848" y="48924"/>
                  </a:cubicBezTo>
                  <a:cubicBezTo>
                    <a:pt x="4292" y="47629"/>
                    <a:pt x="14446" y="23344"/>
                    <a:pt x="22218" y="48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 flipH="1">
              <a:off x="8262088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 flipH="1">
              <a:off x="6307343" y="3977201"/>
              <a:ext cx="1582240" cy="4600764"/>
            </a:xfrm>
            <a:custGeom>
              <a:avLst/>
              <a:gdLst/>
              <a:ahLst/>
              <a:cxnLst/>
              <a:rect l="l" t="t" r="r" b="b"/>
              <a:pathLst>
                <a:path w="30397" h="88387" extrusionOk="0">
                  <a:moveTo>
                    <a:pt x="30396" y="87196"/>
                  </a:moveTo>
                  <a:lnTo>
                    <a:pt x="4201" y="0"/>
                  </a:lnTo>
                  <a:lnTo>
                    <a:pt x="1" y="602"/>
                  </a:lnTo>
                  <a:lnTo>
                    <a:pt x="26379" y="8838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 flipH="1">
              <a:off x="6304636" y="3976473"/>
              <a:ext cx="1586977" cy="4604876"/>
            </a:xfrm>
            <a:custGeom>
              <a:avLst/>
              <a:gdLst/>
              <a:ahLst/>
              <a:cxnLst/>
              <a:rect l="l" t="t" r="r" b="b"/>
              <a:pathLst>
                <a:path w="30488" h="88466" extrusionOk="0">
                  <a:moveTo>
                    <a:pt x="26379" y="88466"/>
                  </a:moveTo>
                  <a:lnTo>
                    <a:pt x="26366" y="88414"/>
                  </a:lnTo>
                  <a:lnTo>
                    <a:pt x="0" y="642"/>
                  </a:lnTo>
                  <a:lnTo>
                    <a:pt x="66" y="603"/>
                  </a:lnTo>
                  <a:lnTo>
                    <a:pt x="26431" y="88348"/>
                  </a:lnTo>
                  <a:lnTo>
                    <a:pt x="30396" y="87171"/>
                  </a:lnTo>
                  <a:lnTo>
                    <a:pt x="4201" y="27"/>
                  </a:lnTo>
                  <a:lnTo>
                    <a:pt x="4266" y="1"/>
                  </a:lnTo>
                  <a:lnTo>
                    <a:pt x="30487" y="87223"/>
                  </a:lnTo>
                  <a:lnTo>
                    <a:pt x="30461" y="872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 flipH="1">
              <a:off x="8260724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 flipH="1">
              <a:off x="9189725" y="690901"/>
              <a:ext cx="2360685" cy="1267582"/>
            </a:xfrm>
            <a:custGeom>
              <a:avLst/>
              <a:gdLst/>
              <a:ahLst/>
              <a:cxnLst/>
              <a:rect l="l" t="t" r="r" b="b"/>
              <a:pathLst>
                <a:path w="45352" h="24352" extrusionOk="0">
                  <a:moveTo>
                    <a:pt x="1701" y="1"/>
                  </a:moveTo>
                  <a:lnTo>
                    <a:pt x="0" y="3612"/>
                  </a:lnTo>
                  <a:lnTo>
                    <a:pt x="43860" y="24351"/>
                  </a:lnTo>
                  <a:cubicBezTo>
                    <a:pt x="44370" y="23095"/>
                    <a:pt x="44854" y="21852"/>
                    <a:pt x="45351" y="2064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 flipH="1">
              <a:off x="8559731" y="2680358"/>
              <a:ext cx="2721669" cy="965157"/>
            </a:xfrm>
            <a:custGeom>
              <a:avLst/>
              <a:gdLst/>
              <a:ahLst/>
              <a:cxnLst/>
              <a:rect l="l" t="t" r="r" b="b"/>
              <a:pathLst>
                <a:path w="52287" h="18542" extrusionOk="0">
                  <a:moveTo>
                    <a:pt x="1113" y="1"/>
                  </a:moveTo>
                  <a:lnTo>
                    <a:pt x="1" y="3835"/>
                  </a:lnTo>
                  <a:lnTo>
                    <a:pt x="50729" y="18542"/>
                  </a:lnTo>
                  <a:cubicBezTo>
                    <a:pt x="51266" y="17260"/>
                    <a:pt x="51776" y="16016"/>
                    <a:pt x="52286" y="1483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 flipH="1">
              <a:off x="8262088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 flipH="1">
              <a:off x="8260735" y="1829035"/>
              <a:ext cx="2062372" cy="3979622"/>
            </a:xfrm>
            <a:custGeom>
              <a:avLst/>
              <a:gdLst/>
              <a:ahLst/>
              <a:cxnLst/>
              <a:rect l="l" t="t" r="r" b="b"/>
              <a:pathLst>
                <a:path w="39621" h="76454" extrusionOk="0">
                  <a:moveTo>
                    <a:pt x="3573" y="118"/>
                  </a:moveTo>
                  <a:lnTo>
                    <a:pt x="39503" y="74687"/>
                  </a:lnTo>
                  <a:lnTo>
                    <a:pt x="36049" y="76349"/>
                  </a:lnTo>
                  <a:lnTo>
                    <a:pt x="118" y="1767"/>
                  </a:lnTo>
                  <a:lnTo>
                    <a:pt x="3573" y="118"/>
                  </a:lnTo>
                  <a:close/>
                  <a:moveTo>
                    <a:pt x="3599" y="0"/>
                  </a:moveTo>
                  <a:lnTo>
                    <a:pt x="1" y="1740"/>
                  </a:lnTo>
                  <a:lnTo>
                    <a:pt x="36022" y="76454"/>
                  </a:lnTo>
                  <a:lnTo>
                    <a:pt x="39621" y="7471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 flipH="1">
              <a:off x="8260724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03" y="105"/>
                  </a:moveTo>
                  <a:lnTo>
                    <a:pt x="12052" y="18070"/>
                  </a:lnTo>
                  <a:lnTo>
                    <a:pt x="8598" y="19732"/>
                  </a:lnTo>
                  <a:lnTo>
                    <a:pt x="106" y="2120"/>
                  </a:lnTo>
                  <a:cubicBezTo>
                    <a:pt x="223" y="2055"/>
                    <a:pt x="315" y="2002"/>
                    <a:pt x="433" y="1937"/>
                  </a:cubicBezTo>
                  <a:cubicBezTo>
                    <a:pt x="1480" y="1335"/>
                    <a:pt x="2513" y="681"/>
                    <a:pt x="3403" y="105"/>
                  </a:cubicBezTo>
                  <a:close/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 flipH="1">
              <a:off x="7493165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 flipH="1">
              <a:off x="8501843" y="-28312"/>
              <a:ext cx="1980650" cy="2287811"/>
            </a:xfrm>
            <a:custGeom>
              <a:avLst/>
              <a:gdLst/>
              <a:ahLst/>
              <a:cxnLst/>
              <a:rect l="l" t="t" r="r" b="b"/>
              <a:pathLst>
                <a:path w="38051" h="43952" extrusionOk="0">
                  <a:moveTo>
                    <a:pt x="30684" y="30187"/>
                  </a:moveTo>
                  <a:lnTo>
                    <a:pt x="2906" y="0"/>
                  </a:lnTo>
                  <a:lnTo>
                    <a:pt x="1" y="2748"/>
                  </a:lnTo>
                  <a:lnTo>
                    <a:pt x="32542" y="37959"/>
                  </a:lnTo>
                  <a:lnTo>
                    <a:pt x="38051" y="4395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 flipH="1">
              <a:off x="8500490" y="-31696"/>
              <a:ext cx="1985386" cy="2291872"/>
            </a:xfrm>
            <a:custGeom>
              <a:avLst/>
              <a:gdLst/>
              <a:ahLst/>
              <a:cxnLst/>
              <a:rect l="l" t="t" r="r" b="b"/>
              <a:pathLst>
                <a:path w="38142" h="44030" extrusionOk="0">
                  <a:moveTo>
                    <a:pt x="38076" y="44030"/>
                  </a:moveTo>
                  <a:lnTo>
                    <a:pt x="0" y="2813"/>
                  </a:lnTo>
                  <a:lnTo>
                    <a:pt x="2971" y="0"/>
                  </a:lnTo>
                  <a:lnTo>
                    <a:pt x="2997" y="26"/>
                  </a:lnTo>
                  <a:lnTo>
                    <a:pt x="30788" y="30239"/>
                  </a:lnTo>
                  <a:lnTo>
                    <a:pt x="30723" y="30291"/>
                  </a:lnTo>
                  <a:lnTo>
                    <a:pt x="2971" y="118"/>
                  </a:lnTo>
                  <a:lnTo>
                    <a:pt x="118" y="2813"/>
                  </a:lnTo>
                  <a:lnTo>
                    <a:pt x="38142" y="43977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 flipH="1">
              <a:off x="6168416" y="-1172537"/>
              <a:ext cx="1900957" cy="2277609"/>
            </a:xfrm>
            <a:custGeom>
              <a:avLst/>
              <a:gdLst/>
              <a:ahLst/>
              <a:cxnLst/>
              <a:rect l="l" t="t" r="r" b="b"/>
              <a:pathLst>
                <a:path w="36520" h="43756" extrusionOk="0">
                  <a:moveTo>
                    <a:pt x="36519" y="2513"/>
                  </a:moveTo>
                  <a:lnTo>
                    <a:pt x="33431" y="0"/>
                  </a:lnTo>
                  <a:lnTo>
                    <a:pt x="0" y="40864"/>
                  </a:lnTo>
                  <a:cubicBezTo>
                    <a:pt x="969" y="41871"/>
                    <a:pt x="1898" y="42826"/>
                    <a:pt x="2800" y="437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 flipH="1">
              <a:off x="7924941" y="-826542"/>
              <a:ext cx="2013339" cy="1943172"/>
            </a:xfrm>
            <a:custGeom>
              <a:avLst/>
              <a:gdLst/>
              <a:ahLst/>
              <a:cxnLst/>
              <a:rect l="l" t="t" r="r" b="b"/>
              <a:pathLst>
                <a:path w="38679" h="37331" extrusionOk="0">
                  <a:moveTo>
                    <a:pt x="33353" y="37331"/>
                  </a:moveTo>
                  <a:lnTo>
                    <a:pt x="38678" y="37108"/>
                  </a:lnTo>
                  <a:cubicBezTo>
                    <a:pt x="37789" y="36166"/>
                    <a:pt x="36846" y="35198"/>
                    <a:pt x="35891" y="34217"/>
                  </a:cubicBezTo>
                  <a:cubicBezTo>
                    <a:pt x="22244" y="20151"/>
                    <a:pt x="3193" y="524"/>
                    <a:pt x="2500" y="0"/>
                  </a:cubicBezTo>
                  <a:lnTo>
                    <a:pt x="105" y="3180"/>
                  </a:lnTo>
                  <a:cubicBezTo>
                    <a:pt x="79" y="3167"/>
                    <a:pt x="53" y="3154"/>
                    <a:pt x="0" y="3101"/>
                  </a:cubicBezTo>
                  <a:cubicBezTo>
                    <a:pt x="1034" y="4030"/>
                    <a:pt x="19365" y="22911"/>
                    <a:pt x="33353" y="37331"/>
                  </a:cubicBezTo>
                  <a:close/>
                </a:path>
              </a:pathLst>
            </a:custGeom>
            <a:solidFill>
              <a:srgbClr val="E6E5E9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 flipH="1">
              <a:off x="7535372" y="1947507"/>
              <a:ext cx="1253216" cy="4440078"/>
            </a:xfrm>
            <a:custGeom>
              <a:avLst/>
              <a:gdLst/>
              <a:ahLst/>
              <a:cxnLst/>
              <a:rect l="l" t="t" r="r" b="b"/>
              <a:pathLst>
                <a:path w="24076" h="85300" extrusionOk="0">
                  <a:moveTo>
                    <a:pt x="24076" y="84384"/>
                  </a:moveTo>
                  <a:lnTo>
                    <a:pt x="5509" y="5994"/>
                  </a:lnTo>
                  <a:lnTo>
                    <a:pt x="0" y="1"/>
                  </a:lnTo>
                  <a:lnTo>
                    <a:pt x="20190" y="85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 flipH="1">
              <a:off x="7670946" y="3796682"/>
              <a:ext cx="5106819" cy="914771"/>
            </a:xfrm>
            <a:custGeom>
              <a:avLst/>
              <a:gdLst/>
              <a:ahLst/>
              <a:cxnLst/>
              <a:rect l="l" t="t" r="r" b="b"/>
              <a:pathLst>
                <a:path w="98109" h="17574" extrusionOk="0">
                  <a:moveTo>
                    <a:pt x="92679" y="1"/>
                  </a:moveTo>
                  <a:lnTo>
                    <a:pt x="1" y="13412"/>
                  </a:lnTo>
                  <a:lnTo>
                    <a:pt x="603" y="17573"/>
                  </a:lnTo>
                  <a:lnTo>
                    <a:pt x="93909" y="4070"/>
                  </a:lnTo>
                  <a:lnTo>
                    <a:pt x="98109" y="34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 flipH="1">
              <a:off x="7670946" y="3795329"/>
              <a:ext cx="5108172" cy="918154"/>
            </a:xfrm>
            <a:custGeom>
              <a:avLst/>
              <a:gdLst/>
              <a:ahLst/>
              <a:cxnLst/>
              <a:rect l="l" t="t" r="r" b="b"/>
              <a:pathLst>
                <a:path w="98135" h="17639" extrusionOk="0">
                  <a:moveTo>
                    <a:pt x="603" y="17638"/>
                  </a:moveTo>
                  <a:lnTo>
                    <a:pt x="603" y="17612"/>
                  </a:lnTo>
                  <a:lnTo>
                    <a:pt x="1" y="13412"/>
                  </a:lnTo>
                  <a:lnTo>
                    <a:pt x="27" y="13412"/>
                  </a:lnTo>
                  <a:lnTo>
                    <a:pt x="92705" y="0"/>
                  </a:lnTo>
                  <a:lnTo>
                    <a:pt x="92705" y="79"/>
                  </a:lnTo>
                  <a:lnTo>
                    <a:pt x="79" y="13478"/>
                  </a:lnTo>
                  <a:lnTo>
                    <a:pt x="668" y="17560"/>
                  </a:lnTo>
                  <a:lnTo>
                    <a:pt x="98135" y="3442"/>
                  </a:lnTo>
                  <a:lnTo>
                    <a:pt x="98135" y="353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 flipH="1">
              <a:off x="8440519" y="3452717"/>
              <a:ext cx="1156554" cy="2546669"/>
            </a:xfrm>
            <a:custGeom>
              <a:avLst/>
              <a:gdLst/>
              <a:ahLst/>
              <a:cxnLst/>
              <a:rect l="l" t="t" r="r" b="b"/>
              <a:pathLst>
                <a:path w="22219" h="48925" extrusionOk="0">
                  <a:moveTo>
                    <a:pt x="22218" y="4829"/>
                  </a:moveTo>
                  <a:lnTo>
                    <a:pt x="19902" y="1"/>
                  </a:lnTo>
                  <a:cubicBezTo>
                    <a:pt x="19405" y="1192"/>
                    <a:pt x="18895" y="2435"/>
                    <a:pt x="18358" y="3704"/>
                  </a:cubicBezTo>
                  <a:cubicBezTo>
                    <a:pt x="10782" y="21774"/>
                    <a:pt x="223" y="47014"/>
                    <a:pt x="1" y="47838"/>
                  </a:cubicBezTo>
                  <a:lnTo>
                    <a:pt x="3887" y="48806"/>
                  </a:lnTo>
                  <a:cubicBezTo>
                    <a:pt x="3887" y="48820"/>
                    <a:pt x="3861" y="48872"/>
                    <a:pt x="3848" y="48924"/>
                  </a:cubicBezTo>
                  <a:cubicBezTo>
                    <a:pt x="4292" y="47629"/>
                    <a:pt x="14446" y="23344"/>
                    <a:pt x="22218" y="48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 flipH="1">
              <a:off x="9080091" y="1765687"/>
              <a:ext cx="1024393" cy="2353866"/>
            </a:xfrm>
            <a:custGeom>
              <a:avLst/>
              <a:gdLst/>
              <a:ahLst/>
              <a:cxnLst/>
              <a:rect l="l" t="t" r="r" b="b"/>
              <a:pathLst>
                <a:path w="19680" h="45221" extrusionOk="0">
                  <a:moveTo>
                    <a:pt x="19680" y="5404"/>
                  </a:moveTo>
                  <a:lnTo>
                    <a:pt x="17547" y="0"/>
                  </a:lnTo>
                  <a:cubicBezTo>
                    <a:pt x="17063" y="1204"/>
                    <a:pt x="16566" y="2447"/>
                    <a:pt x="16069" y="3703"/>
                  </a:cubicBezTo>
                  <a:cubicBezTo>
                    <a:pt x="8964" y="21420"/>
                    <a:pt x="184" y="43415"/>
                    <a:pt x="1" y="44200"/>
                  </a:cubicBezTo>
                  <a:lnTo>
                    <a:pt x="3900" y="45103"/>
                  </a:lnTo>
                  <a:cubicBezTo>
                    <a:pt x="3900" y="45116"/>
                    <a:pt x="3874" y="45168"/>
                    <a:pt x="3861" y="45221"/>
                  </a:cubicBezTo>
                  <a:cubicBezTo>
                    <a:pt x="4253" y="44004"/>
                    <a:pt x="12549" y="23252"/>
                    <a:pt x="19680" y="540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 flipH="1">
              <a:off x="9078009" y="1765687"/>
              <a:ext cx="1029859" cy="2354543"/>
            </a:xfrm>
            <a:custGeom>
              <a:avLst/>
              <a:gdLst/>
              <a:ahLst/>
              <a:cxnLst/>
              <a:rect l="l" t="t" r="r" b="b"/>
              <a:pathLst>
                <a:path w="19785" h="45234" extrusionOk="0">
                  <a:moveTo>
                    <a:pt x="3965" y="45234"/>
                  </a:moveTo>
                  <a:lnTo>
                    <a:pt x="3886" y="45208"/>
                  </a:lnTo>
                  <a:cubicBezTo>
                    <a:pt x="3900" y="45168"/>
                    <a:pt x="3900" y="45155"/>
                    <a:pt x="3900" y="45142"/>
                  </a:cubicBezTo>
                  <a:lnTo>
                    <a:pt x="0" y="44239"/>
                  </a:lnTo>
                  <a:lnTo>
                    <a:pt x="26" y="44200"/>
                  </a:lnTo>
                  <a:cubicBezTo>
                    <a:pt x="197" y="43415"/>
                    <a:pt x="8859" y="21747"/>
                    <a:pt x="16081" y="3703"/>
                  </a:cubicBezTo>
                  <a:lnTo>
                    <a:pt x="17573" y="0"/>
                  </a:lnTo>
                  <a:lnTo>
                    <a:pt x="17651" y="26"/>
                  </a:lnTo>
                  <a:lnTo>
                    <a:pt x="16160" y="3742"/>
                  </a:lnTo>
                  <a:cubicBezTo>
                    <a:pt x="9029" y="21551"/>
                    <a:pt x="498" y="42892"/>
                    <a:pt x="118" y="44187"/>
                  </a:cubicBezTo>
                  <a:lnTo>
                    <a:pt x="3926" y="45077"/>
                  </a:lnTo>
                  <a:cubicBezTo>
                    <a:pt x="4737" y="42879"/>
                    <a:pt x="12522" y="23343"/>
                    <a:pt x="19693" y="5404"/>
                  </a:cubicBezTo>
                  <a:lnTo>
                    <a:pt x="19784" y="5443"/>
                  </a:lnTo>
                  <a:cubicBezTo>
                    <a:pt x="12404" y="23893"/>
                    <a:pt x="4357" y="44043"/>
                    <a:pt x="3965" y="45234"/>
                  </a:cubicBezTo>
                  <a:cubicBezTo>
                    <a:pt x="3965" y="45221"/>
                    <a:pt x="3965" y="45234"/>
                    <a:pt x="3965" y="45234"/>
                  </a:cubicBez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 flipH="1">
              <a:off x="8262088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 flipH="1">
              <a:off x="7670946" y="3796682"/>
              <a:ext cx="5106819" cy="914771"/>
            </a:xfrm>
            <a:custGeom>
              <a:avLst/>
              <a:gdLst/>
              <a:ahLst/>
              <a:cxnLst/>
              <a:rect l="l" t="t" r="r" b="b"/>
              <a:pathLst>
                <a:path w="98109" h="17574" extrusionOk="0">
                  <a:moveTo>
                    <a:pt x="92679" y="1"/>
                  </a:moveTo>
                  <a:lnTo>
                    <a:pt x="1" y="13412"/>
                  </a:lnTo>
                  <a:lnTo>
                    <a:pt x="603" y="17573"/>
                  </a:lnTo>
                  <a:lnTo>
                    <a:pt x="93909" y="4070"/>
                  </a:lnTo>
                  <a:lnTo>
                    <a:pt x="98109" y="34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76548-7CD0-4D99-9B75-C7E5DEC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8F2694-91E4-4B99-A0DA-3BBD43FE7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F25EE2-5CA6-4CA0-BB62-D6DB506C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B1A-1021-49A4-BB52-9045ADF39D22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0D58A-D538-4C3C-B032-3806C2DA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CB4D0-17BE-48FC-B817-A835495E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9EF6-780F-48B0-A5BD-81E2FF20D1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40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588530"/>
            <a:ext cx="7891463" cy="1354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217421"/>
            <a:ext cx="7886700" cy="165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F76942-E97A-9141-870D-C095E5FEE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548" y="3191"/>
            <a:ext cx="2114849" cy="44818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55277E8-79A9-4A0A-A75E-124F00A1B3C3}"/>
              </a:ext>
            </a:extLst>
          </p:cNvPr>
          <p:cNvSpPr txBox="1"/>
          <p:nvPr userDrawn="1"/>
        </p:nvSpPr>
        <p:spPr>
          <a:xfrm>
            <a:off x="71465" y="4885937"/>
            <a:ext cx="32962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50" b="0" i="1" u="none" strike="noStrike" kern="1200" cap="none" spc="0" normalizeH="0" baseline="0" noProof="0" dirty="0">
                <a:ln>
                  <a:noFill/>
                </a:ln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Dirección de Acreditación y Operación de Centros de Evaluación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45607C-127C-400A-821F-D6AF3C659402}"/>
              </a:ext>
            </a:extLst>
          </p:cNvPr>
          <p:cNvSpPr txBox="1"/>
          <p:nvPr userDrawn="1"/>
        </p:nvSpPr>
        <p:spPr>
          <a:xfrm>
            <a:off x="8037869" y="4885937"/>
            <a:ext cx="94929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</a:t>
            </a:r>
            <a:r>
              <a:rPr lang="es-MX" sz="7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iciembre 20</a:t>
            </a:r>
            <a:r>
              <a:rPr lang="es-MX" sz="7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1420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26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da"/>
              <a:buNone/>
              <a:defRPr sz="3500">
                <a:solidFill>
                  <a:schemeClr val="dk1"/>
                </a:solidFill>
                <a:latin typeface="Coda"/>
                <a:ea typeface="Coda"/>
                <a:cs typeface="Coda"/>
                <a:sym typeface="Co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48" r:id="rId2"/>
    <p:sldLayoutId id="2147483653" r:id="rId3"/>
    <p:sldLayoutId id="2147483659" r:id="rId4"/>
    <p:sldLayoutId id="2147483672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31"/>
          <p:cNvGrpSpPr/>
          <p:nvPr/>
        </p:nvGrpSpPr>
        <p:grpSpPr>
          <a:xfrm>
            <a:off x="-4168518" y="-1172537"/>
            <a:ext cx="7884986" cy="9753886"/>
            <a:chOff x="-4192306" y="-1172537"/>
            <a:chExt cx="7884986" cy="9753886"/>
          </a:xfrm>
        </p:grpSpPr>
        <p:grpSp>
          <p:nvGrpSpPr>
            <p:cNvPr id="911" name="Google Shape;911;p31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12" name="Google Shape;912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31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41" name="Google Shape;941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9" name="Google Shape;969;p31"/>
          <p:cNvGrpSpPr/>
          <p:nvPr/>
        </p:nvGrpSpPr>
        <p:grpSpPr>
          <a:xfrm>
            <a:off x="5427532" y="-1172537"/>
            <a:ext cx="7884986" cy="9753886"/>
            <a:chOff x="5427532" y="-1172537"/>
            <a:chExt cx="7884986" cy="9753886"/>
          </a:xfrm>
        </p:grpSpPr>
        <p:grpSp>
          <p:nvGrpSpPr>
            <p:cNvPr id="970" name="Google Shape;970;p31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71" name="Google Shape;971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" name="Google Shape;999;p31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1000" name="Google Shape;1000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" name="Imagen 6" descr="Diagrama, Texto&#10;&#10;Descripción generada automáticamente">
            <a:extLst>
              <a:ext uri="{FF2B5EF4-FFF2-40B4-BE49-F238E27FC236}">
                <a16:creationId xmlns:a16="http://schemas.microsoft.com/office/drawing/2014/main" id="{DAACF304-8A75-ED9A-5666-FE4BFF926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0" y="0"/>
            <a:ext cx="9335825" cy="4975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048093E7-0DF2-4AF5-A674-C1FBBB3E2D99}"/>
              </a:ext>
            </a:extLst>
          </p:cNvPr>
          <p:cNvGrpSpPr/>
          <p:nvPr/>
        </p:nvGrpSpPr>
        <p:grpSpPr>
          <a:xfrm>
            <a:off x="2898223" y="906379"/>
            <a:ext cx="5182327" cy="4122822"/>
            <a:chOff x="54092" y="588670"/>
            <a:chExt cx="5738404" cy="4351806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92DAB6F-35CC-420D-B83F-C1F6D85A0EAA}"/>
                </a:ext>
              </a:extLst>
            </p:cNvPr>
            <p:cNvSpPr txBox="1"/>
            <p:nvPr/>
          </p:nvSpPr>
          <p:spPr>
            <a:xfrm>
              <a:off x="2140314" y="1536089"/>
              <a:ext cx="532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4EF6C36-CAFC-475B-85B7-478C1A3FFF07}"/>
                </a:ext>
              </a:extLst>
            </p:cNvPr>
            <p:cNvSpPr txBox="1"/>
            <p:nvPr/>
          </p:nvSpPr>
          <p:spPr>
            <a:xfrm>
              <a:off x="2140314" y="3417030"/>
              <a:ext cx="532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C1D070-0C6B-4A6B-9D59-CC8F846C1745}"/>
                </a:ext>
              </a:extLst>
            </p:cNvPr>
            <p:cNvSpPr txBox="1"/>
            <p:nvPr/>
          </p:nvSpPr>
          <p:spPr>
            <a:xfrm>
              <a:off x="2190318" y="2469468"/>
              <a:ext cx="532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7929EAB-8067-4A83-9A76-4937A0892F86}"/>
                </a:ext>
              </a:extLst>
            </p:cNvPr>
            <p:cNvSpPr txBox="1"/>
            <p:nvPr/>
          </p:nvSpPr>
          <p:spPr>
            <a:xfrm>
              <a:off x="2190318" y="4386843"/>
              <a:ext cx="532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CA42030-FCA7-467C-AB6A-F7D89B300CB9}"/>
                </a:ext>
              </a:extLst>
            </p:cNvPr>
            <p:cNvSpPr txBox="1"/>
            <p:nvPr/>
          </p:nvSpPr>
          <p:spPr>
            <a:xfrm>
              <a:off x="2140315" y="588670"/>
              <a:ext cx="532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41FCD15-5F3F-4062-9F2D-180DC4845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2" y="824705"/>
              <a:ext cx="5738404" cy="4115771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538066C-1B9C-4827-A344-85D04C6880D0}"/>
                </a:ext>
              </a:extLst>
            </p:cNvPr>
            <p:cNvSpPr/>
            <p:nvPr/>
          </p:nvSpPr>
          <p:spPr>
            <a:xfrm>
              <a:off x="1091837" y="1097650"/>
              <a:ext cx="4391698" cy="266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100" b="1" dirty="0">
                  <a:solidFill>
                    <a:srgbClr val="980A47"/>
                  </a:solidFill>
                  <a:latin typeface="Montserrat" panose="00000500000000000000" pitchFamily="2" charset="0"/>
                </a:rPr>
                <a:t>A</a:t>
              </a:r>
              <a:r>
                <a:rPr lang="es-ES" sz="1100" dirty="0">
                  <a:latin typeface="Montserrat" panose="00000500000000000000" pitchFamily="2" charset="0"/>
                </a:rPr>
                <a:t>ctualización de los evaluadores en el estándar EC0076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F26D800-1129-4833-9071-311574E00674}"/>
                </a:ext>
              </a:extLst>
            </p:cNvPr>
            <p:cNvSpPr/>
            <p:nvPr/>
          </p:nvSpPr>
          <p:spPr>
            <a:xfrm>
              <a:off x="1118764" y="1877893"/>
              <a:ext cx="4391698" cy="439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I</a:t>
              </a:r>
              <a:r>
                <a:rPr lang="es-ES" sz="1100" dirty="0">
                  <a:latin typeface="Montserrat" panose="00000500000000000000" pitchFamily="2" charset="0"/>
                </a:rPr>
                <a:t>mpulsar la acreditación de Centros de Evaluación, en los estándares con evaluaciones en línea</a:t>
              </a:r>
              <a:endParaRPr lang="en-US" sz="1100" dirty="0">
                <a:latin typeface="Montserrat" panose="00000500000000000000" pitchFamily="2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170D9F0-F1F5-4015-BE72-F07014929061}"/>
                </a:ext>
              </a:extLst>
            </p:cNvPr>
            <p:cNvSpPr/>
            <p:nvPr/>
          </p:nvSpPr>
          <p:spPr>
            <a:xfrm>
              <a:off x="1118764" y="2650273"/>
              <a:ext cx="4391698" cy="439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100" b="1" dirty="0">
                  <a:solidFill>
                    <a:srgbClr val="B50F4E"/>
                  </a:solidFill>
                  <a:latin typeface="Montserrat" panose="00000500000000000000" pitchFamily="2" charset="0"/>
                </a:rPr>
                <a:t>A</a:t>
              </a:r>
              <a:r>
                <a:rPr lang="es-ES" sz="1100" dirty="0">
                  <a:latin typeface="Montserrat" panose="00000500000000000000" pitchFamily="2" charset="0"/>
                </a:rPr>
                <a:t>creditación de nuevos Centros de Evaluación y Estándares de Competencia (Oferta Educativa)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344E2A4-6F65-4759-911E-F4DF797D2616}"/>
                </a:ext>
              </a:extLst>
            </p:cNvPr>
            <p:cNvSpPr/>
            <p:nvPr/>
          </p:nvSpPr>
          <p:spPr>
            <a:xfrm>
              <a:off x="1118764" y="3463196"/>
              <a:ext cx="4391698" cy="439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dirty="0">
                  <a:solidFill>
                    <a:srgbClr val="BB6611"/>
                  </a:solidFill>
                  <a:latin typeface="Montserrat" panose="00000500000000000000" pitchFamily="2" charset="0"/>
                </a:rPr>
                <a:t>A</a:t>
              </a:r>
              <a:r>
                <a:rPr lang="es-ES" sz="1100" dirty="0">
                  <a:latin typeface="Montserrat" panose="00000500000000000000" pitchFamily="2" charset="0"/>
                </a:rPr>
                <a:t>creditación de Centros de Evaluación en EC0647 y EC1307 (Docentes)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2D91AE4-244B-4A2F-9B69-69E081BA184F}"/>
                </a:ext>
              </a:extLst>
            </p:cNvPr>
            <p:cNvSpPr/>
            <p:nvPr/>
          </p:nvSpPr>
          <p:spPr>
            <a:xfrm>
              <a:off x="1091837" y="4280381"/>
              <a:ext cx="4391699" cy="439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b="1" dirty="0">
                  <a:solidFill>
                    <a:srgbClr val="1DA50B"/>
                  </a:solidFill>
                  <a:latin typeface="Montserrat" panose="00000500000000000000" pitchFamily="2" charset="0"/>
                </a:rPr>
                <a:t>A</a:t>
              </a:r>
              <a:r>
                <a:rPr lang="es-ES" sz="1100" dirty="0">
                  <a:latin typeface="Montserrat" panose="00000500000000000000" pitchFamily="2" charset="0"/>
                </a:rPr>
                <a:t>creditación de Centros de Evaluación en Estándares de Competencia  para la  Educación Dual</a:t>
              </a:r>
              <a:r>
                <a:rPr lang="es-ES" sz="1100" b="1" dirty="0">
                  <a:solidFill>
                    <a:schemeClr val="accent5"/>
                  </a:solidFill>
                  <a:latin typeface="Montserrat" panose="00000500000000000000" pitchFamily="2" charset="0"/>
                </a:rPr>
                <a:t>.</a:t>
              </a:r>
              <a:endParaRPr lang="en-US" sz="1100" dirty="0">
                <a:latin typeface="Montserrat" panose="00000500000000000000" pitchFamily="2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DF15DC8-E203-4BBE-913D-E1FA7707223F}"/>
                </a:ext>
              </a:extLst>
            </p:cNvPr>
            <p:cNvSpPr/>
            <p:nvPr/>
          </p:nvSpPr>
          <p:spPr>
            <a:xfrm>
              <a:off x="396558" y="1048593"/>
              <a:ext cx="386318" cy="36763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accent3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A59704E7-E558-42F5-AEE6-261C495E7E09}"/>
                </a:ext>
              </a:extLst>
            </p:cNvPr>
            <p:cNvSpPr/>
            <p:nvPr/>
          </p:nvSpPr>
          <p:spPr>
            <a:xfrm>
              <a:off x="396558" y="1877893"/>
              <a:ext cx="386318" cy="36763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accent3"/>
                  </a:solidFill>
                  <a:latin typeface="Montserrat" panose="00000500000000000000" pitchFamily="2" charset="0"/>
                </a:rPr>
                <a:t>2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FA98483B-4501-4333-BDDA-2EE8D4D39046}"/>
                </a:ext>
              </a:extLst>
            </p:cNvPr>
            <p:cNvSpPr/>
            <p:nvPr/>
          </p:nvSpPr>
          <p:spPr>
            <a:xfrm>
              <a:off x="389828" y="2692605"/>
              <a:ext cx="386318" cy="36763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accent3"/>
                  </a:solidFill>
                  <a:latin typeface="Montserrat" panose="00000500000000000000" pitchFamily="2" charset="0"/>
                </a:rPr>
                <a:t>3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4F2AD72-7EE3-4EA8-B8D8-1D5C2C6416B2}"/>
                </a:ext>
              </a:extLst>
            </p:cNvPr>
            <p:cNvSpPr/>
            <p:nvPr/>
          </p:nvSpPr>
          <p:spPr>
            <a:xfrm>
              <a:off x="396558" y="3510210"/>
              <a:ext cx="386318" cy="36763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accent3"/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386F0D22-C2D7-420F-B7B9-DC2B8914DE15}"/>
                </a:ext>
              </a:extLst>
            </p:cNvPr>
            <p:cNvSpPr/>
            <p:nvPr/>
          </p:nvSpPr>
          <p:spPr>
            <a:xfrm>
              <a:off x="396558" y="4313486"/>
              <a:ext cx="386318" cy="36763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accent3"/>
                  </a:solidFill>
                  <a:latin typeface="Montserrat" panose="00000500000000000000" pitchFamily="2" charset="0"/>
                </a:rPr>
                <a:t>5</a:t>
              </a:r>
            </a:p>
          </p:txBody>
        </p:sp>
      </p:grpSp>
      <p:sp>
        <p:nvSpPr>
          <p:cNvPr id="21" name="Título 1">
            <a:extLst>
              <a:ext uri="{FF2B5EF4-FFF2-40B4-BE49-F238E27FC236}">
                <a16:creationId xmlns:a16="http://schemas.microsoft.com/office/drawing/2014/main" id="{B0A3FB45-8AD8-4154-9CF6-F5609EDCB3B1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8206352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>
              <a:buClrTx/>
            </a:pPr>
            <a:r>
              <a:rPr lang="es-ES" sz="16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Estrategias para impulsar  la Evaluación- Certificación/Acreditación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2F27156-125A-4F91-8845-74644E74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922" y="1640699"/>
            <a:ext cx="2619876" cy="2619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786768"/>
      </p:ext>
    </p:extLst>
  </p:cSld>
  <p:clrMapOvr>
    <a:masterClrMapping/>
  </p:clrMapOvr>
</p:sld>
</file>

<file path=ppt/theme/theme1.xml><?xml version="1.0" encoding="utf-8"?>
<a:theme xmlns:a="http://schemas.openxmlformats.org/drawingml/2006/main" name="Childhood Stunting Breakthrough by Slidesgo">
  <a:themeElements>
    <a:clrScheme name="Simple Light">
      <a:dk1>
        <a:srgbClr val="191919"/>
      </a:dk1>
      <a:lt1>
        <a:srgbClr val="F8F8F8"/>
      </a:lt1>
      <a:dk2>
        <a:srgbClr val="E1E0E1"/>
      </a:dk2>
      <a:lt2>
        <a:srgbClr val="CBCACC"/>
      </a:lt2>
      <a:accent1>
        <a:srgbClr val="FFFFFF"/>
      </a:accent1>
      <a:accent2>
        <a:srgbClr val="66666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81</Words>
  <Application>Microsoft Office PowerPoint</Application>
  <PresentationFormat>Presentación en pantalla (16:9)</PresentationFormat>
  <Paragraphs>16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Montserrat SemiBold</vt:lpstr>
      <vt:lpstr>Barlow Medium</vt:lpstr>
      <vt:lpstr>DM Sans</vt:lpstr>
      <vt:lpstr>Arial</vt:lpstr>
      <vt:lpstr>Bebas Neue</vt:lpstr>
      <vt:lpstr>Montserrat</vt:lpstr>
      <vt:lpstr>Coda</vt:lpstr>
      <vt:lpstr>Childhood Stunting Breakthrough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Conalep</dc:creator>
  <cp:lastModifiedBy>Conalep</cp:lastModifiedBy>
  <cp:revision>80</cp:revision>
  <dcterms:modified xsi:type="dcterms:W3CDTF">2023-08-15T20:10:28Z</dcterms:modified>
</cp:coreProperties>
</file>