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6"/>
  </p:notesMasterIdLst>
  <p:sldIdLst>
    <p:sldId id="256" r:id="rId2"/>
    <p:sldId id="315" r:id="rId3"/>
    <p:sldId id="346" r:id="rId4"/>
    <p:sldId id="316" r:id="rId5"/>
    <p:sldId id="347" r:id="rId6"/>
    <p:sldId id="348" r:id="rId7"/>
    <p:sldId id="353" r:id="rId8"/>
    <p:sldId id="352" r:id="rId9"/>
    <p:sldId id="354" r:id="rId10"/>
    <p:sldId id="349" r:id="rId11"/>
    <p:sldId id="267" r:id="rId12"/>
    <p:sldId id="257" r:id="rId13"/>
    <p:sldId id="306" r:id="rId14"/>
    <p:sldId id="307" r:id="rId15"/>
    <p:sldId id="258" r:id="rId16"/>
    <p:sldId id="308" r:id="rId17"/>
    <p:sldId id="310" r:id="rId18"/>
    <p:sldId id="313" r:id="rId19"/>
    <p:sldId id="314" r:id="rId20"/>
    <p:sldId id="350" r:id="rId21"/>
    <p:sldId id="351" r:id="rId22"/>
    <p:sldId id="311" r:id="rId23"/>
    <p:sldId id="312" r:id="rId24"/>
    <p:sldId id="341" r:id="rId25"/>
  </p:sldIdLst>
  <p:sldSz cx="9144000" cy="5143500" type="screen16x9"/>
  <p:notesSz cx="6858000" cy="9144000"/>
  <p:embeddedFontLst>
    <p:embeddedFont>
      <p:font typeface="Barlow Medium" panose="020B0604020202020204" charset="0"/>
      <p:regular r:id="rId27"/>
      <p:bold r:id="rId28"/>
      <p:italic r:id="rId29"/>
      <p:boldItalic r:id="rId30"/>
    </p:embeddedFont>
    <p:embeddedFont>
      <p:font typeface="Bebas Neue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da" panose="020B0604020202020204" charset="0"/>
      <p:regular r:id="rId36"/>
    </p:embeddedFont>
    <p:embeddedFont>
      <p:font typeface="DM Sans" panose="020B0604020202020204" charset="0"/>
      <p:regular r:id="rId37"/>
      <p:bold r:id="rId38"/>
      <p:italic r:id="rId39"/>
      <p:boldItalic r:id="rId40"/>
    </p:embeddedFont>
    <p:embeddedFont>
      <p:font typeface="Fira Sans Extra Condensed" panose="020B0604020202020204" charset="0"/>
      <p:regular r:id="rId41"/>
      <p:bold r:id="rId42"/>
      <p:italic r:id="rId43"/>
      <p:boldItalic r:id="rId44"/>
    </p:embeddedFont>
    <p:embeddedFont>
      <p:font typeface="Fira Sans Extra Condensed Medium" panose="020B0604020202020204" charset="0"/>
      <p:regular r:id="rId45"/>
      <p:bold r:id="rId46"/>
      <p:italic r:id="rId47"/>
      <p:boldItalic r:id="rId48"/>
    </p:embeddedFont>
    <p:embeddedFont>
      <p:font typeface="Montserrat" panose="00000500000000000000" pitchFamily="2" charset="0"/>
      <p:regular r:id="rId49"/>
      <p:bold r:id="rId50"/>
      <p:italic r:id="rId51"/>
      <p:boldItalic r:id="rId52"/>
    </p:embeddedFont>
    <p:embeddedFont>
      <p:font typeface="Montserrat SemiBold" panose="00000700000000000000" pitchFamily="2" charset="0"/>
      <p:bold r:id="rId53"/>
      <p:boldItalic r:id="rId54"/>
    </p:embeddedFont>
    <p:embeddedFont>
      <p:font typeface="Nunito" panose="020B0604020202020204" charset="0"/>
      <p:regular r:id="rId55"/>
      <p:bold r:id="rId56"/>
      <p:italic r:id="rId57"/>
      <p:boldItalic r:id="rId58"/>
    </p:embeddedFont>
    <p:embeddedFont>
      <p:font typeface="Questrial" panose="020B0604020202020204" charset="0"/>
      <p:regular r:id="rId59"/>
    </p:embeddedFont>
    <p:embeddedFont>
      <p:font typeface="Roboto" panose="020B0604020202020204" charset="0"/>
      <p:regular r:id="rId60"/>
      <p:bold r:id="rId61"/>
      <p:italic r:id="rId62"/>
      <p:boldItalic r:id="rId63"/>
    </p:embeddedFont>
    <p:embeddedFont>
      <p:font typeface="Tahoma" panose="020B0604030504040204" pitchFamily="34" charset="0"/>
      <p:regular r:id="rId64"/>
      <p:bold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7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E810"/>
    <a:srgbClr val="A5A5A5"/>
    <a:srgbClr val="B88D4D"/>
    <a:srgbClr val="FED559"/>
    <a:srgbClr val="00CCFF"/>
    <a:srgbClr val="0066FF"/>
    <a:srgbClr val="92278F"/>
    <a:srgbClr val="2A0B4F"/>
    <a:srgbClr val="AF9FC2"/>
    <a:srgbClr val="D3A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F42EFE-CED9-4161-9F16-CC8A4B59381D}">
  <a:tblStyle styleId="{F6F42EFE-CED9-4161-9F16-CC8A4B5938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097" autoAdjust="0"/>
  </p:normalViewPr>
  <p:slideViewPr>
    <p:cSldViewPr snapToGrid="0" showGuides="1">
      <p:cViewPr varScale="1">
        <p:scale>
          <a:sx n="133" d="100"/>
          <a:sy n="133" d="100"/>
        </p:scale>
        <p:origin x="216" y="90"/>
      </p:cViewPr>
      <p:guideLst>
        <p:guide orient="horz" pos="1620"/>
        <p:guide pos="2880"/>
        <p:guide pos="37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63" Type="http://schemas.openxmlformats.org/officeDocument/2006/relationships/font" Target="fonts/font37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8" Type="http://schemas.openxmlformats.org/officeDocument/2006/relationships/font" Target="fonts/font32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3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font" Target="fonts/font30.fntdata"/><Relationship Id="rId64" Type="http://schemas.openxmlformats.org/officeDocument/2006/relationships/font" Target="fonts/font38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59" Type="http://schemas.openxmlformats.org/officeDocument/2006/relationships/font" Target="fonts/font33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54" Type="http://schemas.openxmlformats.org/officeDocument/2006/relationships/font" Target="fonts/font28.fntdata"/><Relationship Id="rId62" Type="http://schemas.openxmlformats.org/officeDocument/2006/relationships/font" Target="fonts/font3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font" Target="fonts/font31.fntdata"/><Relationship Id="rId10" Type="http://schemas.openxmlformats.org/officeDocument/2006/relationships/slide" Target="slides/slide9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Relationship Id="rId60" Type="http://schemas.openxmlformats.org/officeDocument/2006/relationships/font" Target="fonts/font34.fntdata"/><Relationship Id="rId65" Type="http://schemas.openxmlformats.org/officeDocument/2006/relationships/font" Target="fonts/font3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13.fntdata"/><Relationship Id="rId34" Type="http://schemas.openxmlformats.org/officeDocument/2006/relationships/font" Target="fonts/font8.fntdata"/><Relationship Id="rId50" Type="http://schemas.openxmlformats.org/officeDocument/2006/relationships/font" Target="fonts/font24.fntdata"/><Relationship Id="rId55" Type="http://schemas.openxmlformats.org/officeDocument/2006/relationships/font" Target="fonts/font29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1fb4423c9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1fb4423c9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10f9e629e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10f9e629ec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10f9e629e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10f9e629e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090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11ea0acc3c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9" name="Google Shape;1449;g11ea0acc3c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5657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11ea0acc3c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9" name="Google Shape;1449;g11ea0acc3c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6517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F3107-FFE8-3645-B89F-777090C37BF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52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F3107-FFE8-3645-B89F-777090C37BF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07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1510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9374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9240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11ea0acc3c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9" name="Google Shape;1449;g11ea0acc3c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10f9e629e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10f9e629e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10f9e629e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10f9e629e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903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11ea0acc3c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9" name="Google Shape;1449;g11ea0acc3c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30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8AC536E-D6C4-4084-8E5A-58CDD049D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12" y="0"/>
            <a:ext cx="9141224" cy="51435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483B37-B3FE-469B-926C-0E60CA70EE7D}"/>
              </a:ext>
            </a:extLst>
          </p:cNvPr>
          <p:cNvSpPr txBox="1"/>
          <p:nvPr userDrawn="1"/>
        </p:nvSpPr>
        <p:spPr>
          <a:xfrm>
            <a:off x="-54571" y="4933883"/>
            <a:ext cx="43950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1" u="none" strike="noStrike" kern="1200" cap="none" spc="0" normalizeH="0" baseline="0" noProof="0" dirty="0">
                <a:ln>
                  <a:noFill/>
                </a:ln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Dirección de Acreditación y Operación de Centros de Evaluación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C8A235-D0C1-4D8D-8E24-3D80780980D6}"/>
              </a:ext>
            </a:extLst>
          </p:cNvPr>
          <p:cNvSpPr txBox="1"/>
          <p:nvPr userDrawn="1"/>
        </p:nvSpPr>
        <p:spPr>
          <a:xfrm>
            <a:off x="8320241" y="4956856"/>
            <a:ext cx="827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s-MX" sz="800" b="1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A</a:t>
            </a:r>
            <a:r>
              <a:rPr lang="es-MX" sz="800" b="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gosto</a:t>
            </a:r>
            <a:r>
              <a:rPr lang="es-MX" sz="8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 20</a:t>
            </a:r>
            <a:r>
              <a:rPr lang="es-MX" sz="800" b="1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23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4E951EA-E872-455E-B85F-954334D14856}"/>
              </a:ext>
            </a:extLst>
          </p:cNvPr>
          <p:cNvCxnSpPr/>
          <p:nvPr userDrawn="1"/>
        </p:nvCxnSpPr>
        <p:spPr>
          <a:xfrm>
            <a:off x="0" y="4931275"/>
            <a:ext cx="9144000" cy="63795"/>
          </a:xfrm>
          <a:prstGeom prst="line">
            <a:avLst/>
          </a:prstGeom>
          <a:ln>
            <a:solidFill>
              <a:srgbClr val="B88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91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17425" y="1434863"/>
            <a:ext cx="6709200" cy="16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17375" y="3163888"/>
            <a:ext cx="67092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" name="Google Shape;17;p3">
            <a:extLst>
              <a:ext uri="{FF2B5EF4-FFF2-40B4-BE49-F238E27FC236}">
                <a16:creationId xmlns:a16="http://schemas.microsoft.com/office/drawing/2014/main" id="{D07224A6-204E-B453-375F-54FAB0A7E8B5}"/>
              </a:ext>
            </a:extLst>
          </p:cNvPr>
          <p:cNvGrpSpPr/>
          <p:nvPr userDrawn="1"/>
        </p:nvGrpSpPr>
        <p:grpSpPr>
          <a:xfrm rot="-163006">
            <a:off x="4462318" y="-1493712"/>
            <a:ext cx="7489474" cy="9754120"/>
            <a:chOff x="5823224" y="-1172537"/>
            <a:chExt cx="7489294" cy="9753886"/>
          </a:xfrm>
        </p:grpSpPr>
        <p:grpSp>
          <p:nvGrpSpPr>
            <p:cNvPr id="3" name="Google Shape;18;p3">
              <a:extLst>
                <a:ext uri="{FF2B5EF4-FFF2-40B4-BE49-F238E27FC236}">
                  <a16:creationId xmlns:a16="http://schemas.microsoft.com/office/drawing/2014/main" id="{D1188FBD-C806-27A6-CF43-7900C7DD47E2}"/>
                </a:ext>
              </a:extLst>
            </p:cNvPr>
            <p:cNvGrpSpPr/>
            <p:nvPr/>
          </p:nvGrpSpPr>
          <p:grpSpPr>
            <a:xfrm flipH="1">
              <a:off x="5823224" y="-1172537"/>
              <a:ext cx="7489294" cy="9753886"/>
              <a:chOff x="-4331876" y="-1172537"/>
              <a:chExt cx="7489294" cy="9753886"/>
            </a:xfrm>
          </p:grpSpPr>
          <p:sp>
            <p:nvSpPr>
              <p:cNvPr id="30" name="Google Shape;19;p3">
                <a:extLst>
                  <a:ext uri="{FF2B5EF4-FFF2-40B4-BE49-F238E27FC236}">
                    <a16:creationId xmlns:a16="http://schemas.microsoft.com/office/drawing/2014/main" id="{805520FA-0C40-378F-A585-2D78FEE516B7}"/>
                  </a:ext>
                </a:extLst>
              </p:cNvPr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;p3">
                <a:extLst>
                  <a:ext uri="{FF2B5EF4-FFF2-40B4-BE49-F238E27FC236}">
                    <a16:creationId xmlns:a16="http://schemas.microsoft.com/office/drawing/2014/main" id="{4433A85F-BD03-4D58-D80F-929B2A4F8D0F}"/>
                  </a:ext>
                </a:extLst>
              </p:cNvPr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;p3">
                <a:extLst>
                  <a:ext uri="{FF2B5EF4-FFF2-40B4-BE49-F238E27FC236}">
                    <a16:creationId xmlns:a16="http://schemas.microsoft.com/office/drawing/2014/main" id="{D0061E83-4540-357D-D6C9-5328D36B9A20}"/>
                  </a:ext>
                </a:extLst>
              </p:cNvPr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2;p3">
                <a:extLst>
                  <a:ext uri="{FF2B5EF4-FFF2-40B4-BE49-F238E27FC236}">
                    <a16:creationId xmlns:a16="http://schemas.microsoft.com/office/drawing/2014/main" id="{257EB015-DD38-F72A-935E-ABB91F7E4A9E}"/>
                  </a:ext>
                </a:extLst>
              </p:cNvPr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3;p3">
                <a:extLst>
                  <a:ext uri="{FF2B5EF4-FFF2-40B4-BE49-F238E27FC236}">
                    <a16:creationId xmlns:a16="http://schemas.microsoft.com/office/drawing/2014/main" id="{5FEC2743-D8F2-7A55-48FB-422B52EF8709}"/>
                  </a:ext>
                </a:extLst>
              </p:cNvPr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4;p3">
                <a:extLst>
                  <a:ext uri="{FF2B5EF4-FFF2-40B4-BE49-F238E27FC236}">
                    <a16:creationId xmlns:a16="http://schemas.microsoft.com/office/drawing/2014/main" id="{9540A98B-0555-119B-F122-133DBB5D353B}"/>
                  </a:ext>
                </a:extLst>
              </p:cNvPr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5;p3">
                <a:extLst>
                  <a:ext uri="{FF2B5EF4-FFF2-40B4-BE49-F238E27FC236}">
                    <a16:creationId xmlns:a16="http://schemas.microsoft.com/office/drawing/2014/main" id="{755E880B-B706-1D64-1AB8-DB3F955633D4}"/>
                  </a:ext>
                </a:extLst>
              </p:cNvPr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6;p3">
                <a:extLst>
                  <a:ext uri="{FF2B5EF4-FFF2-40B4-BE49-F238E27FC236}">
                    <a16:creationId xmlns:a16="http://schemas.microsoft.com/office/drawing/2014/main" id="{B2C13B52-82D7-A9DA-199A-13347B4F8FA7}"/>
                  </a:ext>
                </a:extLst>
              </p:cNvPr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7;p3">
                <a:extLst>
                  <a:ext uri="{FF2B5EF4-FFF2-40B4-BE49-F238E27FC236}">
                    <a16:creationId xmlns:a16="http://schemas.microsoft.com/office/drawing/2014/main" id="{BEF47F28-41C4-7187-FF00-9699FC62F00B}"/>
                  </a:ext>
                </a:extLst>
              </p:cNvPr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8;p3">
                <a:extLst>
                  <a:ext uri="{FF2B5EF4-FFF2-40B4-BE49-F238E27FC236}">
                    <a16:creationId xmlns:a16="http://schemas.microsoft.com/office/drawing/2014/main" id="{3AA9657F-1E2E-28F8-0DC9-AEF4B3C28278}"/>
                  </a:ext>
                </a:extLst>
              </p:cNvPr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9;p3">
                <a:extLst>
                  <a:ext uri="{FF2B5EF4-FFF2-40B4-BE49-F238E27FC236}">
                    <a16:creationId xmlns:a16="http://schemas.microsoft.com/office/drawing/2014/main" id="{51FA68C5-5B84-2ABC-43C7-B75C84E7DDB6}"/>
                  </a:ext>
                </a:extLst>
              </p:cNvPr>
              <p:cNvSpPr/>
              <p:nvPr/>
            </p:nvSpPr>
            <p:spPr>
              <a:xfrm>
                <a:off x="-1747808" y="-496083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0;p3">
                <a:extLst>
                  <a:ext uri="{FF2B5EF4-FFF2-40B4-BE49-F238E27FC236}">
                    <a16:creationId xmlns:a16="http://schemas.microsoft.com/office/drawing/2014/main" id="{D1E46443-D01C-E30A-96E6-E5ABEDD89E84}"/>
                  </a:ext>
                </a:extLst>
              </p:cNvPr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1;p3">
                <a:extLst>
                  <a:ext uri="{FF2B5EF4-FFF2-40B4-BE49-F238E27FC236}">
                    <a16:creationId xmlns:a16="http://schemas.microsoft.com/office/drawing/2014/main" id="{F3B84762-D6D9-8E09-F76F-28921FC28EA6}"/>
                  </a:ext>
                </a:extLst>
              </p:cNvPr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2;p3">
                <a:extLst>
                  <a:ext uri="{FF2B5EF4-FFF2-40B4-BE49-F238E27FC236}">
                    <a16:creationId xmlns:a16="http://schemas.microsoft.com/office/drawing/2014/main" id="{2818A48E-1605-031B-8D74-E4166E6614A3}"/>
                  </a:ext>
                </a:extLst>
              </p:cNvPr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3;p3">
                <a:extLst>
                  <a:ext uri="{FF2B5EF4-FFF2-40B4-BE49-F238E27FC236}">
                    <a16:creationId xmlns:a16="http://schemas.microsoft.com/office/drawing/2014/main" id="{6E0459C5-EE2B-5F34-8A4F-C263E93215FE}"/>
                  </a:ext>
                </a:extLst>
              </p:cNvPr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4;p3">
                <a:extLst>
                  <a:ext uri="{FF2B5EF4-FFF2-40B4-BE49-F238E27FC236}">
                    <a16:creationId xmlns:a16="http://schemas.microsoft.com/office/drawing/2014/main" id="{BFDDCCC3-ED2A-D6F4-7778-64227E28ABF4}"/>
                  </a:ext>
                </a:extLst>
              </p:cNvPr>
              <p:cNvSpPr/>
              <p:nvPr/>
            </p:nvSpPr>
            <p:spPr>
              <a:xfrm>
                <a:off x="-1492392" y="-829301"/>
                <a:ext cx="2014692" cy="1946607"/>
              </a:xfrm>
              <a:custGeom>
                <a:avLst/>
                <a:gdLst/>
                <a:ahLst/>
                <a:cxnLst/>
                <a:rect l="l" t="t" r="r" b="b"/>
                <a:pathLst>
                  <a:path w="38705" h="37397" extrusionOk="0">
                    <a:moveTo>
                      <a:pt x="33340" y="37397"/>
                    </a:moveTo>
                    <a:cubicBezTo>
                      <a:pt x="17429" y="20976"/>
                      <a:pt x="942" y="4031"/>
                      <a:pt x="0" y="3180"/>
                    </a:cubicBezTo>
                    <a:lnTo>
                      <a:pt x="0" y="3180"/>
                    </a:lnTo>
                    <a:lnTo>
                      <a:pt x="0" y="3180"/>
                    </a:lnTo>
                    <a:lnTo>
                      <a:pt x="39" y="3115"/>
                    </a:lnTo>
                    <a:lnTo>
                      <a:pt x="39" y="3115"/>
                    </a:lnTo>
                    <a:lnTo>
                      <a:pt x="92" y="3167"/>
                    </a:lnTo>
                    <a:lnTo>
                      <a:pt x="2499" y="1"/>
                    </a:lnTo>
                    <a:lnTo>
                      <a:pt x="2526" y="27"/>
                    </a:lnTo>
                    <a:cubicBezTo>
                      <a:pt x="3206" y="537"/>
                      <a:pt x="21066" y="18921"/>
                      <a:pt x="35917" y="34243"/>
                    </a:cubicBezTo>
                    <a:lnTo>
                      <a:pt x="38704" y="37122"/>
                    </a:lnTo>
                    <a:lnTo>
                      <a:pt x="38639" y="37174"/>
                    </a:lnTo>
                    <a:lnTo>
                      <a:pt x="35852" y="34296"/>
                    </a:lnTo>
                    <a:cubicBezTo>
                      <a:pt x="23827" y="21891"/>
                      <a:pt x="3625" y="1087"/>
                      <a:pt x="2499" y="106"/>
                    </a:cubicBezTo>
                    <a:lnTo>
                      <a:pt x="131" y="3233"/>
                    </a:lnTo>
                    <a:cubicBezTo>
                      <a:pt x="1937" y="4999"/>
                      <a:pt x="18999" y="22533"/>
                      <a:pt x="33366" y="373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5;p3">
                <a:extLst>
                  <a:ext uri="{FF2B5EF4-FFF2-40B4-BE49-F238E27FC236}">
                    <a16:creationId xmlns:a16="http://schemas.microsoft.com/office/drawing/2014/main" id="{BC2DFB8E-F3B9-257F-22B5-1CBFE4863CEA}"/>
                  </a:ext>
                </a:extLst>
              </p:cNvPr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6;p3">
                <a:extLst>
                  <a:ext uri="{FF2B5EF4-FFF2-40B4-BE49-F238E27FC236}">
                    <a16:creationId xmlns:a16="http://schemas.microsoft.com/office/drawing/2014/main" id="{AE094769-E741-DE74-BDA3-97F0CA799A36}"/>
                  </a:ext>
                </a:extLst>
              </p:cNvPr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7;p3">
                <a:extLst>
                  <a:ext uri="{FF2B5EF4-FFF2-40B4-BE49-F238E27FC236}">
                    <a16:creationId xmlns:a16="http://schemas.microsoft.com/office/drawing/2014/main" id="{0F63D1FC-D6EA-9434-5035-579F1A8008C9}"/>
                  </a:ext>
                </a:extLst>
              </p:cNvPr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8;p3">
                <a:extLst>
                  <a:ext uri="{FF2B5EF4-FFF2-40B4-BE49-F238E27FC236}">
                    <a16:creationId xmlns:a16="http://schemas.microsoft.com/office/drawing/2014/main" id="{21BE0C3C-8792-1668-D621-12715A80AD3A}"/>
                  </a:ext>
                </a:extLst>
              </p:cNvPr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9;p3">
                <a:extLst>
                  <a:ext uri="{FF2B5EF4-FFF2-40B4-BE49-F238E27FC236}">
                    <a16:creationId xmlns:a16="http://schemas.microsoft.com/office/drawing/2014/main" id="{543ED13F-11C9-61F1-0A7D-CAEF9BFABD46}"/>
                  </a:ext>
                </a:extLst>
              </p:cNvPr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40;p3">
                <a:extLst>
                  <a:ext uri="{FF2B5EF4-FFF2-40B4-BE49-F238E27FC236}">
                    <a16:creationId xmlns:a16="http://schemas.microsoft.com/office/drawing/2014/main" id="{D6406228-03A8-978C-0577-0DC0443CB045}"/>
                  </a:ext>
                </a:extLst>
              </p:cNvPr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41;p3">
                <a:extLst>
                  <a:ext uri="{FF2B5EF4-FFF2-40B4-BE49-F238E27FC236}">
                    <a16:creationId xmlns:a16="http://schemas.microsoft.com/office/drawing/2014/main" id="{C3DB7B7E-4338-3A39-5177-B87511586079}"/>
                  </a:ext>
                </a:extLst>
              </p:cNvPr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2;p3">
              <a:extLst>
                <a:ext uri="{FF2B5EF4-FFF2-40B4-BE49-F238E27FC236}">
                  <a16:creationId xmlns:a16="http://schemas.microsoft.com/office/drawing/2014/main" id="{7B5C1B48-4A24-1E2B-2113-5D77DF9059E2}"/>
                </a:ext>
              </a:extLst>
            </p:cNvPr>
            <p:cNvGrpSpPr/>
            <p:nvPr/>
          </p:nvGrpSpPr>
          <p:grpSpPr>
            <a:xfrm flipH="1">
              <a:off x="5823224" y="-1172537"/>
              <a:ext cx="7489294" cy="9753886"/>
              <a:chOff x="-4331876" y="-1172537"/>
              <a:chExt cx="7489294" cy="9753886"/>
            </a:xfrm>
          </p:grpSpPr>
          <p:sp>
            <p:nvSpPr>
              <p:cNvPr id="5" name="Google Shape;43;p3">
                <a:extLst>
                  <a:ext uri="{FF2B5EF4-FFF2-40B4-BE49-F238E27FC236}">
                    <a16:creationId xmlns:a16="http://schemas.microsoft.com/office/drawing/2014/main" id="{846153F7-1041-6591-1588-278DD1104CC5}"/>
                  </a:ext>
                </a:extLst>
              </p:cNvPr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44;p3">
                <a:extLst>
                  <a:ext uri="{FF2B5EF4-FFF2-40B4-BE49-F238E27FC236}">
                    <a16:creationId xmlns:a16="http://schemas.microsoft.com/office/drawing/2014/main" id="{0E3C5C48-3A4B-130F-E341-B2D84748A351}"/>
                  </a:ext>
                </a:extLst>
              </p:cNvPr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45;p3">
                <a:extLst>
                  <a:ext uri="{FF2B5EF4-FFF2-40B4-BE49-F238E27FC236}">
                    <a16:creationId xmlns:a16="http://schemas.microsoft.com/office/drawing/2014/main" id="{10267DF1-8F3E-1D6B-21AC-4D5F6B64D567}"/>
                  </a:ext>
                </a:extLst>
              </p:cNvPr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46;p3">
                <a:extLst>
                  <a:ext uri="{FF2B5EF4-FFF2-40B4-BE49-F238E27FC236}">
                    <a16:creationId xmlns:a16="http://schemas.microsoft.com/office/drawing/2014/main" id="{BC1994F2-5D3D-BF3C-80B1-58A7A06A18C4}"/>
                  </a:ext>
                </a:extLst>
              </p:cNvPr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7;p3">
                <a:extLst>
                  <a:ext uri="{FF2B5EF4-FFF2-40B4-BE49-F238E27FC236}">
                    <a16:creationId xmlns:a16="http://schemas.microsoft.com/office/drawing/2014/main" id="{5D8A88D0-9EAA-8F4C-C55F-F3D16E2158C6}"/>
                  </a:ext>
                </a:extLst>
              </p:cNvPr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8;p3">
                <a:extLst>
                  <a:ext uri="{FF2B5EF4-FFF2-40B4-BE49-F238E27FC236}">
                    <a16:creationId xmlns:a16="http://schemas.microsoft.com/office/drawing/2014/main" id="{99180575-A923-0A81-0661-7A180E0B65F7}"/>
                  </a:ext>
                </a:extLst>
              </p:cNvPr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9;p3">
                <a:extLst>
                  <a:ext uri="{FF2B5EF4-FFF2-40B4-BE49-F238E27FC236}">
                    <a16:creationId xmlns:a16="http://schemas.microsoft.com/office/drawing/2014/main" id="{17510751-EDEA-3B55-FA62-363A74BEAF51}"/>
                  </a:ext>
                </a:extLst>
              </p:cNvPr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50;p3">
                <a:extLst>
                  <a:ext uri="{FF2B5EF4-FFF2-40B4-BE49-F238E27FC236}">
                    <a16:creationId xmlns:a16="http://schemas.microsoft.com/office/drawing/2014/main" id="{67F08875-B121-3861-715B-3C3024739505}"/>
                  </a:ext>
                </a:extLst>
              </p:cNvPr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1;p3">
                <a:extLst>
                  <a:ext uri="{FF2B5EF4-FFF2-40B4-BE49-F238E27FC236}">
                    <a16:creationId xmlns:a16="http://schemas.microsoft.com/office/drawing/2014/main" id="{10A96A1B-6559-C8C2-2A36-750240FD36A2}"/>
                  </a:ext>
                </a:extLst>
              </p:cNvPr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52;p3">
                <a:extLst>
                  <a:ext uri="{FF2B5EF4-FFF2-40B4-BE49-F238E27FC236}">
                    <a16:creationId xmlns:a16="http://schemas.microsoft.com/office/drawing/2014/main" id="{E649595D-6E07-37AE-04B7-17CE36C9FB52}"/>
                  </a:ext>
                </a:extLst>
              </p:cNvPr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3;p3">
                <a:extLst>
                  <a:ext uri="{FF2B5EF4-FFF2-40B4-BE49-F238E27FC236}">
                    <a16:creationId xmlns:a16="http://schemas.microsoft.com/office/drawing/2014/main" id="{840B6A57-D8E4-D22A-FA53-E10054A7F1FB}"/>
                  </a:ext>
                </a:extLst>
              </p:cNvPr>
              <p:cNvSpPr/>
              <p:nvPr/>
            </p:nvSpPr>
            <p:spPr>
              <a:xfrm>
                <a:off x="-1747808" y="-496083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4;p3">
                <a:extLst>
                  <a:ext uri="{FF2B5EF4-FFF2-40B4-BE49-F238E27FC236}">
                    <a16:creationId xmlns:a16="http://schemas.microsoft.com/office/drawing/2014/main" id="{D704B5E6-16AF-A2AB-DB5F-0EAFED83F3BA}"/>
                  </a:ext>
                </a:extLst>
              </p:cNvPr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5;p3">
                <a:extLst>
                  <a:ext uri="{FF2B5EF4-FFF2-40B4-BE49-F238E27FC236}">
                    <a16:creationId xmlns:a16="http://schemas.microsoft.com/office/drawing/2014/main" id="{30CE560F-4565-0669-2591-61A26E1BE170}"/>
                  </a:ext>
                </a:extLst>
              </p:cNvPr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6;p3">
                <a:extLst>
                  <a:ext uri="{FF2B5EF4-FFF2-40B4-BE49-F238E27FC236}">
                    <a16:creationId xmlns:a16="http://schemas.microsoft.com/office/drawing/2014/main" id="{9C85E908-8A91-5304-64E3-45730B2421C5}"/>
                  </a:ext>
                </a:extLst>
              </p:cNvPr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7;p3">
                <a:extLst>
                  <a:ext uri="{FF2B5EF4-FFF2-40B4-BE49-F238E27FC236}">
                    <a16:creationId xmlns:a16="http://schemas.microsoft.com/office/drawing/2014/main" id="{C1EF379C-D699-9802-9F8E-9E0F11D3DA18}"/>
                  </a:ext>
                </a:extLst>
              </p:cNvPr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8;p3">
                <a:extLst>
                  <a:ext uri="{FF2B5EF4-FFF2-40B4-BE49-F238E27FC236}">
                    <a16:creationId xmlns:a16="http://schemas.microsoft.com/office/drawing/2014/main" id="{60FB3456-DDCB-0C23-B7E6-4711551A83DA}"/>
                  </a:ext>
                </a:extLst>
              </p:cNvPr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9;p3">
                <a:extLst>
                  <a:ext uri="{FF2B5EF4-FFF2-40B4-BE49-F238E27FC236}">
                    <a16:creationId xmlns:a16="http://schemas.microsoft.com/office/drawing/2014/main" id="{B2D33CA0-7C78-90B4-8110-EB71FA3915AA}"/>
                  </a:ext>
                </a:extLst>
              </p:cNvPr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60;p3">
                <a:extLst>
                  <a:ext uri="{FF2B5EF4-FFF2-40B4-BE49-F238E27FC236}">
                    <a16:creationId xmlns:a16="http://schemas.microsoft.com/office/drawing/2014/main" id="{F63B0CF6-1D3B-445F-E18A-E95A2250B54B}"/>
                  </a:ext>
                </a:extLst>
              </p:cNvPr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61;p3">
                <a:extLst>
                  <a:ext uri="{FF2B5EF4-FFF2-40B4-BE49-F238E27FC236}">
                    <a16:creationId xmlns:a16="http://schemas.microsoft.com/office/drawing/2014/main" id="{47010B84-632B-AACB-A01C-63F0F7EA0408}"/>
                  </a:ext>
                </a:extLst>
              </p:cNvPr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62;p3">
                <a:extLst>
                  <a:ext uri="{FF2B5EF4-FFF2-40B4-BE49-F238E27FC236}">
                    <a16:creationId xmlns:a16="http://schemas.microsoft.com/office/drawing/2014/main" id="{EAC87F13-95FB-092E-E8BE-7C081DE3E24D}"/>
                  </a:ext>
                </a:extLst>
              </p:cNvPr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63;p3">
                <a:extLst>
                  <a:ext uri="{FF2B5EF4-FFF2-40B4-BE49-F238E27FC236}">
                    <a16:creationId xmlns:a16="http://schemas.microsoft.com/office/drawing/2014/main" id="{175CFA66-79B8-00D9-D6F6-0ECA38C1CFDD}"/>
                  </a:ext>
                </a:extLst>
              </p:cNvPr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64;p3">
                <a:extLst>
                  <a:ext uri="{FF2B5EF4-FFF2-40B4-BE49-F238E27FC236}">
                    <a16:creationId xmlns:a16="http://schemas.microsoft.com/office/drawing/2014/main" id="{B29A65DC-DF4E-1CAE-2945-5FC27CB1C6DB}"/>
                  </a:ext>
                </a:extLst>
              </p:cNvPr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6" name="Imagen 55">
            <a:extLst>
              <a:ext uri="{FF2B5EF4-FFF2-40B4-BE49-F238E27FC236}">
                <a16:creationId xmlns:a16="http://schemas.microsoft.com/office/drawing/2014/main" id="{5EFBCCF3-0B7F-C25F-581B-7C0D1E5671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375318" cy="40949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215700" y="216300"/>
            <a:ext cx="8712600" cy="4710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body" idx="1"/>
          </p:nvPr>
        </p:nvSpPr>
        <p:spPr>
          <a:xfrm>
            <a:off x="2473500" y="1475175"/>
            <a:ext cx="4197000" cy="27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D9FB8C0-B196-4AB5-9491-B4941321E3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8" y="0"/>
            <a:ext cx="9141224" cy="51435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3"/>
          <p:cNvSpPr/>
          <p:nvPr/>
        </p:nvSpPr>
        <p:spPr>
          <a:xfrm>
            <a:off x="215700" y="216300"/>
            <a:ext cx="8712600" cy="4710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" name="Google Shape;384;p13"/>
          <p:cNvGrpSpPr/>
          <p:nvPr/>
        </p:nvGrpSpPr>
        <p:grpSpPr>
          <a:xfrm>
            <a:off x="7879122" y="-510529"/>
            <a:ext cx="2397434" cy="2403628"/>
            <a:chOff x="7868041" y="-510529"/>
            <a:chExt cx="2397434" cy="2403628"/>
          </a:xfrm>
        </p:grpSpPr>
        <p:sp>
          <p:nvSpPr>
            <p:cNvPr id="385" name="Google Shape;385;p13"/>
            <p:cNvSpPr/>
            <p:nvPr/>
          </p:nvSpPr>
          <p:spPr>
            <a:xfrm flipH="1">
              <a:off x="7868041" y="-510529"/>
              <a:ext cx="2397434" cy="2403628"/>
            </a:xfrm>
            <a:custGeom>
              <a:avLst/>
              <a:gdLst/>
              <a:ahLst/>
              <a:cxnLst/>
              <a:rect l="l" t="t" r="r" b="b"/>
              <a:pathLst>
                <a:path w="46058" h="46177" extrusionOk="0">
                  <a:moveTo>
                    <a:pt x="46058" y="2814"/>
                  </a:moveTo>
                  <a:lnTo>
                    <a:pt x="43219" y="1"/>
                  </a:lnTo>
                  <a:lnTo>
                    <a:pt x="0" y="43638"/>
                  </a:lnTo>
                  <a:lnTo>
                    <a:pt x="3114" y="461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33350" dir="966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 flipH="1">
              <a:off x="7868041" y="-510529"/>
              <a:ext cx="2397434" cy="2403628"/>
            </a:xfrm>
            <a:custGeom>
              <a:avLst/>
              <a:gdLst/>
              <a:ahLst/>
              <a:cxnLst/>
              <a:rect l="l" t="t" r="r" b="b"/>
              <a:pathLst>
                <a:path w="46058" h="46177" extrusionOk="0">
                  <a:moveTo>
                    <a:pt x="46058" y="2814"/>
                  </a:moveTo>
                  <a:lnTo>
                    <a:pt x="43219" y="1"/>
                  </a:lnTo>
                  <a:lnTo>
                    <a:pt x="0" y="43638"/>
                  </a:lnTo>
                  <a:lnTo>
                    <a:pt x="3114" y="461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13"/>
          <p:cNvGrpSpPr/>
          <p:nvPr/>
        </p:nvGrpSpPr>
        <p:grpSpPr>
          <a:xfrm>
            <a:off x="-1132556" y="-510529"/>
            <a:ext cx="2397434" cy="2403628"/>
            <a:chOff x="-1143637" y="-510529"/>
            <a:chExt cx="2397434" cy="2403628"/>
          </a:xfrm>
        </p:grpSpPr>
        <p:sp>
          <p:nvSpPr>
            <p:cNvPr id="388" name="Google Shape;388;p13"/>
            <p:cNvSpPr/>
            <p:nvPr/>
          </p:nvSpPr>
          <p:spPr>
            <a:xfrm>
              <a:off x="-1143637" y="-510529"/>
              <a:ext cx="2397434" cy="2403628"/>
            </a:xfrm>
            <a:custGeom>
              <a:avLst/>
              <a:gdLst/>
              <a:ahLst/>
              <a:cxnLst/>
              <a:rect l="l" t="t" r="r" b="b"/>
              <a:pathLst>
                <a:path w="46058" h="46177" extrusionOk="0">
                  <a:moveTo>
                    <a:pt x="46058" y="2814"/>
                  </a:moveTo>
                  <a:lnTo>
                    <a:pt x="43219" y="1"/>
                  </a:lnTo>
                  <a:lnTo>
                    <a:pt x="0" y="43638"/>
                  </a:lnTo>
                  <a:lnTo>
                    <a:pt x="3114" y="461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-1143637" y="-510529"/>
              <a:ext cx="2397434" cy="2403628"/>
            </a:xfrm>
            <a:custGeom>
              <a:avLst/>
              <a:gdLst/>
              <a:ahLst/>
              <a:cxnLst/>
              <a:rect l="l" t="t" r="r" b="b"/>
              <a:pathLst>
                <a:path w="46058" h="46177" extrusionOk="0">
                  <a:moveTo>
                    <a:pt x="46058" y="2814"/>
                  </a:moveTo>
                  <a:lnTo>
                    <a:pt x="43219" y="1"/>
                  </a:lnTo>
                  <a:lnTo>
                    <a:pt x="0" y="43638"/>
                  </a:lnTo>
                  <a:lnTo>
                    <a:pt x="3114" y="461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13"/>
          <p:cNvGrpSpPr/>
          <p:nvPr/>
        </p:nvGrpSpPr>
        <p:grpSpPr>
          <a:xfrm>
            <a:off x="2519177" y="4079832"/>
            <a:ext cx="4105710" cy="2334987"/>
            <a:chOff x="2704887" y="4079832"/>
            <a:chExt cx="4105710" cy="2334987"/>
          </a:xfrm>
        </p:grpSpPr>
        <p:sp>
          <p:nvSpPr>
            <p:cNvPr id="391" name="Google Shape;391;p13"/>
            <p:cNvSpPr/>
            <p:nvPr/>
          </p:nvSpPr>
          <p:spPr>
            <a:xfrm rot="-9829374">
              <a:off x="2949494" y="4258334"/>
              <a:ext cx="1562492" cy="1977983"/>
            </a:xfrm>
            <a:custGeom>
              <a:avLst/>
              <a:gdLst/>
              <a:ahLst/>
              <a:cxnLst/>
              <a:rect l="l" t="t" r="r" b="b"/>
              <a:pathLst>
                <a:path w="30017" h="37999" extrusionOk="0">
                  <a:moveTo>
                    <a:pt x="30016" y="2369"/>
                  </a:moveTo>
                  <a:lnTo>
                    <a:pt x="26810" y="1"/>
                  </a:lnTo>
                  <a:lnTo>
                    <a:pt x="0" y="36245"/>
                  </a:lnTo>
                  <a:cubicBezTo>
                    <a:pt x="1243" y="36834"/>
                    <a:pt x="2473" y="37423"/>
                    <a:pt x="3664" y="3799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3"/>
            <p:cNvSpPr/>
            <p:nvPr/>
          </p:nvSpPr>
          <p:spPr>
            <a:xfrm rot="-9829374">
              <a:off x="4390425" y="4683960"/>
              <a:ext cx="2306909" cy="1140910"/>
            </a:xfrm>
            <a:custGeom>
              <a:avLst/>
              <a:gdLst/>
              <a:ahLst/>
              <a:cxnLst/>
              <a:rect l="l" t="t" r="r" b="b"/>
              <a:pathLst>
                <a:path w="44318" h="21918" extrusionOk="0">
                  <a:moveTo>
                    <a:pt x="40641" y="18633"/>
                  </a:moveTo>
                  <a:cubicBezTo>
                    <a:pt x="23435" y="10403"/>
                    <a:pt x="2029" y="236"/>
                    <a:pt x="1257" y="0"/>
                  </a:cubicBezTo>
                  <a:lnTo>
                    <a:pt x="118" y="3834"/>
                  </a:lnTo>
                  <a:cubicBezTo>
                    <a:pt x="92" y="3834"/>
                    <a:pt x="53" y="3808"/>
                    <a:pt x="1" y="3795"/>
                  </a:cubicBezTo>
                  <a:cubicBezTo>
                    <a:pt x="1152" y="4253"/>
                    <a:pt x="21001" y="13687"/>
                    <a:pt x="38234" y="21917"/>
                  </a:cubicBezTo>
                  <a:lnTo>
                    <a:pt x="44318" y="20399"/>
                  </a:lnTo>
                  <a:cubicBezTo>
                    <a:pt x="43127" y="19811"/>
                    <a:pt x="41897" y="19222"/>
                    <a:pt x="40641" y="1863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 rot="-9829374">
              <a:off x="2949494" y="4258334"/>
              <a:ext cx="1562492" cy="1977983"/>
            </a:xfrm>
            <a:custGeom>
              <a:avLst/>
              <a:gdLst/>
              <a:ahLst/>
              <a:cxnLst/>
              <a:rect l="l" t="t" r="r" b="b"/>
              <a:pathLst>
                <a:path w="30017" h="37999" extrusionOk="0">
                  <a:moveTo>
                    <a:pt x="30016" y="2369"/>
                  </a:moveTo>
                  <a:lnTo>
                    <a:pt x="26810" y="1"/>
                  </a:lnTo>
                  <a:lnTo>
                    <a:pt x="0" y="36245"/>
                  </a:lnTo>
                  <a:cubicBezTo>
                    <a:pt x="1243" y="36834"/>
                    <a:pt x="2473" y="37423"/>
                    <a:pt x="3664" y="3799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 rot="-9829374">
              <a:off x="4390425" y="4683960"/>
              <a:ext cx="2306909" cy="1140910"/>
            </a:xfrm>
            <a:custGeom>
              <a:avLst/>
              <a:gdLst/>
              <a:ahLst/>
              <a:cxnLst/>
              <a:rect l="l" t="t" r="r" b="b"/>
              <a:pathLst>
                <a:path w="44318" h="21918" extrusionOk="0">
                  <a:moveTo>
                    <a:pt x="40641" y="18633"/>
                  </a:moveTo>
                  <a:cubicBezTo>
                    <a:pt x="23435" y="10403"/>
                    <a:pt x="2029" y="236"/>
                    <a:pt x="1257" y="0"/>
                  </a:cubicBezTo>
                  <a:lnTo>
                    <a:pt x="118" y="3834"/>
                  </a:lnTo>
                  <a:cubicBezTo>
                    <a:pt x="92" y="3834"/>
                    <a:pt x="53" y="3808"/>
                    <a:pt x="1" y="3795"/>
                  </a:cubicBezTo>
                  <a:cubicBezTo>
                    <a:pt x="1152" y="4253"/>
                    <a:pt x="21001" y="13687"/>
                    <a:pt x="38234" y="21917"/>
                  </a:cubicBezTo>
                  <a:lnTo>
                    <a:pt x="44318" y="20399"/>
                  </a:lnTo>
                  <a:cubicBezTo>
                    <a:pt x="43127" y="19811"/>
                    <a:pt x="41897" y="19222"/>
                    <a:pt x="40641" y="1863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3"/>
          <p:cNvSpPr txBox="1">
            <a:spLocks noGrp="1"/>
          </p:cNvSpPr>
          <p:nvPr>
            <p:ph type="title" idx="2" hasCustomPrompt="1"/>
          </p:nvPr>
        </p:nvSpPr>
        <p:spPr>
          <a:xfrm>
            <a:off x="900699" y="1821386"/>
            <a:ext cx="7587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7" name="Google Shape;397;p13"/>
          <p:cNvSpPr txBox="1">
            <a:spLocks noGrp="1"/>
          </p:cNvSpPr>
          <p:nvPr>
            <p:ph type="subTitle" idx="1"/>
          </p:nvPr>
        </p:nvSpPr>
        <p:spPr>
          <a:xfrm>
            <a:off x="1659401" y="2151175"/>
            <a:ext cx="239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3"/>
          <p:cNvSpPr txBox="1">
            <a:spLocks noGrp="1"/>
          </p:cNvSpPr>
          <p:nvPr>
            <p:ph type="title" idx="3" hasCustomPrompt="1"/>
          </p:nvPr>
        </p:nvSpPr>
        <p:spPr>
          <a:xfrm>
            <a:off x="5086851" y="1821386"/>
            <a:ext cx="7587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9" name="Google Shape;399;p13"/>
          <p:cNvSpPr txBox="1">
            <a:spLocks noGrp="1"/>
          </p:cNvSpPr>
          <p:nvPr>
            <p:ph type="subTitle" idx="4"/>
          </p:nvPr>
        </p:nvSpPr>
        <p:spPr>
          <a:xfrm>
            <a:off x="5845701" y="2151175"/>
            <a:ext cx="239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3"/>
          <p:cNvSpPr txBox="1">
            <a:spLocks noGrp="1"/>
          </p:cNvSpPr>
          <p:nvPr>
            <p:ph type="title" idx="5" hasCustomPrompt="1"/>
          </p:nvPr>
        </p:nvSpPr>
        <p:spPr>
          <a:xfrm>
            <a:off x="900699" y="3125739"/>
            <a:ext cx="7587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6"/>
          </p:nvPr>
        </p:nvSpPr>
        <p:spPr>
          <a:xfrm>
            <a:off x="1659401" y="3451350"/>
            <a:ext cx="239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7" hasCustomPrompt="1"/>
          </p:nvPr>
        </p:nvSpPr>
        <p:spPr>
          <a:xfrm>
            <a:off x="5086851" y="3125739"/>
            <a:ext cx="7587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subTitle" idx="8"/>
          </p:nvPr>
        </p:nvSpPr>
        <p:spPr>
          <a:xfrm>
            <a:off x="5845701" y="3451348"/>
            <a:ext cx="239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3"/>
          <p:cNvSpPr txBox="1">
            <a:spLocks noGrp="1"/>
          </p:cNvSpPr>
          <p:nvPr>
            <p:ph type="subTitle" idx="9"/>
          </p:nvPr>
        </p:nvSpPr>
        <p:spPr>
          <a:xfrm>
            <a:off x="1659401" y="1860950"/>
            <a:ext cx="23976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Coda"/>
                <a:ea typeface="Coda"/>
                <a:cs typeface="Coda"/>
                <a:sym typeface="Co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13"/>
          </p:nvPr>
        </p:nvSpPr>
        <p:spPr>
          <a:xfrm>
            <a:off x="5845701" y="1860950"/>
            <a:ext cx="23976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Coda"/>
                <a:ea typeface="Coda"/>
                <a:cs typeface="Coda"/>
                <a:sym typeface="Co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subTitle" idx="14"/>
          </p:nvPr>
        </p:nvSpPr>
        <p:spPr>
          <a:xfrm>
            <a:off x="1659401" y="3160875"/>
            <a:ext cx="23976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Coda"/>
                <a:ea typeface="Coda"/>
                <a:cs typeface="Coda"/>
                <a:sym typeface="Co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15"/>
          </p:nvPr>
        </p:nvSpPr>
        <p:spPr>
          <a:xfrm>
            <a:off x="5845701" y="3160875"/>
            <a:ext cx="23976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Coda"/>
                <a:ea typeface="Coda"/>
                <a:cs typeface="Coda"/>
                <a:sym typeface="Co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6"/>
          <p:cNvSpPr/>
          <p:nvPr/>
        </p:nvSpPr>
        <p:spPr>
          <a:xfrm>
            <a:off x="215700" y="216300"/>
            <a:ext cx="8712600" cy="4710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9" name="Google Shape;699;p26"/>
          <p:cNvGrpSpPr/>
          <p:nvPr/>
        </p:nvGrpSpPr>
        <p:grpSpPr>
          <a:xfrm>
            <a:off x="-4168518" y="-1172537"/>
            <a:ext cx="7884986" cy="9753886"/>
            <a:chOff x="-4192306" y="-1172537"/>
            <a:chExt cx="7884986" cy="9753886"/>
          </a:xfrm>
        </p:grpSpPr>
        <p:grpSp>
          <p:nvGrpSpPr>
            <p:cNvPr id="700" name="Google Shape;700;p26"/>
            <p:cNvGrpSpPr/>
            <p:nvPr/>
          </p:nvGrpSpPr>
          <p:grpSpPr>
            <a:xfrm>
              <a:off x="-4192306" y="-1172537"/>
              <a:ext cx="7884986" cy="9753886"/>
              <a:chOff x="-4331876" y="-1172537"/>
              <a:chExt cx="7884986" cy="9753886"/>
            </a:xfrm>
          </p:grpSpPr>
          <p:sp>
            <p:nvSpPr>
              <p:cNvPr id="701" name="Google Shape;701;p26"/>
              <p:cNvSpPr/>
              <p:nvPr/>
            </p:nvSpPr>
            <p:spPr>
              <a:xfrm>
                <a:off x="-1443358" y="1760898"/>
                <a:ext cx="4996467" cy="4239156"/>
              </a:xfrm>
              <a:custGeom>
                <a:avLst/>
                <a:gdLst/>
                <a:ahLst/>
                <a:cxnLst/>
                <a:rect l="l" t="t" r="r" b="b"/>
                <a:pathLst>
                  <a:path w="95989" h="81440" extrusionOk="0">
                    <a:moveTo>
                      <a:pt x="3114" y="2539"/>
                    </a:moveTo>
                    <a:lnTo>
                      <a:pt x="0" y="1"/>
                    </a:lnTo>
                    <a:lnTo>
                      <a:pt x="301" y="5392"/>
                    </a:lnTo>
                    <a:lnTo>
                      <a:pt x="93476" y="81439"/>
                    </a:lnTo>
                    <a:lnTo>
                      <a:pt x="95989" y="7835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6"/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6"/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6"/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6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6"/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6"/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6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6"/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6"/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6"/>
              <p:cNvSpPr/>
              <p:nvPr/>
            </p:nvSpPr>
            <p:spPr>
              <a:xfrm>
                <a:off x="1890577" y="-1162334"/>
                <a:ext cx="1562460" cy="1977943"/>
              </a:xfrm>
              <a:custGeom>
                <a:avLst/>
                <a:gdLst/>
                <a:ahLst/>
                <a:cxnLst/>
                <a:rect l="l" t="t" r="r" b="b"/>
                <a:pathLst>
                  <a:path w="30017" h="37999" extrusionOk="0">
                    <a:moveTo>
                      <a:pt x="30016" y="2369"/>
                    </a:moveTo>
                    <a:lnTo>
                      <a:pt x="26810" y="1"/>
                    </a:lnTo>
                    <a:lnTo>
                      <a:pt x="0" y="36245"/>
                    </a:lnTo>
                    <a:cubicBezTo>
                      <a:pt x="1243" y="36834"/>
                      <a:pt x="2473" y="37423"/>
                      <a:pt x="3664" y="37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6"/>
              <p:cNvSpPr/>
              <p:nvPr/>
            </p:nvSpPr>
            <p:spPr>
              <a:xfrm>
                <a:off x="-2473172" y="3796682"/>
                <a:ext cx="4422328" cy="2055553"/>
              </a:xfrm>
              <a:custGeom>
                <a:avLst/>
                <a:gdLst/>
                <a:ahLst/>
                <a:cxnLst/>
                <a:rect l="l" t="t" r="r" b="b"/>
                <a:pathLst>
                  <a:path w="84959" h="39490" extrusionOk="0">
                    <a:moveTo>
                      <a:pt x="0" y="35839"/>
                    </a:moveTo>
                    <a:lnTo>
                      <a:pt x="1597" y="39490"/>
                    </a:lnTo>
                    <a:lnTo>
                      <a:pt x="84958" y="3115"/>
                    </a:lnTo>
                    <a:lnTo>
                      <a:pt x="821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6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6"/>
              <p:cNvSpPr/>
              <p:nvPr/>
            </p:nvSpPr>
            <p:spPr>
              <a:xfrm>
                <a:off x="-1443358" y="-510529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6"/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6"/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6"/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6"/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6"/>
              <p:cNvSpPr/>
              <p:nvPr/>
            </p:nvSpPr>
            <p:spPr>
              <a:xfrm>
                <a:off x="-1492392" y="-829301"/>
                <a:ext cx="2014692" cy="1946607"/>
              </a:xfrm>
              <a:custGeom>
                <a:avLst/>
                <a:gdLst/>
                <a:ahLst/>
                <a:cxnLst/>
                <a:rect l="l" t="t" r="r" b="b"/>
                <a:pathLst>
                  <a:path w="38705" h="37397" extrusionOk="0">
                    <a:moveTo>
                      <a:pt x="33340" y="37397"/>
                    </a:moveTo>
                    <a:cubicBezTo>
                      <a:pt x="17429" y="20976"/>
                      <a:pt x="942" y="4031"/>
                      <a:pt x="0" y="3180"/>
                    </a:cubicBezTo>
                    <a:lnTo>
                      <a:pt x="0" y="3180"/>
                    </a:lnTo>
                    <a:lnTo>
                      <a:pt x="0" y="3180"/>
                    </a:lnTo>
                    <a:lnTo>
                      <a:pt x="39" y="3115"/>
                    </a:lnTo>
                    <a:lnTo>
                      <a:pt x="39" y="3115"/>
                    </a:lnTo>
                    <a:lnTo>
                      <a:pt x="92" y="3167"/>
                    </a:lnTo>
                    <a:lnTo>
                      <a:pt x="2499" y="1"/>
                    </a:lnTo>
                    <a:lnTo>
                      <a:pt x="2526" y="27"/>
                    </a:lnTo>
                    <a:cubicBezTo>
                      <a:pt x="3206" y="537"/>
                      <a:pt x="21066" y="18921"/>
                      <a:pt x="35917" y="34243"/>
                    </a:cubicBezTo>
                    <a:lnTo>
                      <a:pt x="38704" y="37122"/>
                    </a:lnTo>
                    <a:lnTo>
                      <a:pt x="38639" y="37174"/>
                    </a:lnTo>
                    <a:lnTo>
                      <a:pt x="35852" y="34296"/>
                    </a:lnTo>
                    <a:cubicBezTo>
                      <a:pt x="23827" y="21891"/>
                      <a:pt x="3625" y="1087"/>
                      <a:pt x="2499" y="106"/>
                    </a:cubicBezTo>
                    <a:lnTo>
                      <a:pt x="131" y="3233"/>
                    </a:lnTo>
                    <a:cubicBezTo>
                      <a:pt x="1937" y="4999"/>
                      <a:pt x="18999" y="22533"/>
                      <a:pt x="33366" y="373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6"/>
              <p:cNvSpPr/>
              <p:nvPr/>
            </p:nvSpPr>
            <p:spPr>
              <a:xfrm>
                <a:off x="-224904" y="-245581"/>
                <a:ext cx="2306863" cy="1140887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21918" extrusionOk="0">
                    <a:moveTo>
                      <a:pt x="40641" y="18633"/>
                    </a:moveTo>
                    <a:cubicBezTo>
                      <a:pt x="23435" y="10403"/>
                      <a:pt x="2029" y="236"/>
                      <a:pt x="1257" y="0"/>
                    </a:cubicBezTo>
                    <a:lnTo>
                      <a:pt x="118" y="3834"/>
                    </a:lnTo>
                    <a:cubicBezTo>
                      <a:pt x="92" y="3834"/>
                      <a:pt x="53" y="3808"/>
                      <a:pt x="1" y="3795"/>
                    </a:cubicBezTo>
                    <a:cubicBezTo>
                      <a:pt x="1152" y="4253"/>
                      <a:pt x="21001" y="13687"/>
                      <a:pt x="38234" y="21917"/>
                    </a:cubicBezTo>
                    <a:lnTo>
                      <a:pt x="44318" y="20399"/>
                    </a:lnTo>
                    <a:cubicBezTo>
                      <a:pt x="43127" y="19811"/>
                      <a:pt x="41897" y="19222"/>
                      <a:pt x="40641" y="186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6"/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6"/>
              <p:cNvSpPr/>
              <p:nvPr/>
            </p:nvSpPr>
            <p:spPr>
              <a:xfrm>
                <a:off x="1801359" y="3796682"/>
                <a:ext cx="1684367" cy="1671458"/>
              </a:xfrm>
              <a:custGeom>
                <a:avLst/>
                <a:gdLst/>
                <a:ahLst/>
                <a:cxnLst/>
                <a:rect l="l" t="t" r="r" b="b"/>
                <a:pathLst>
                  <a:path w="32359" h="32111" extrusionOk="0">
                    <a:moveTo>
                      <a:pt x="6726" y="1427"/>
                    </a:moveTo>
                    <a:lnTo>
                      <a:pt x="0" y="1"/>
                    </a:lnTo>
                    <a:lnTo>
                      <a:pt x="2839" y="3115"/>
                    </a:lnTo>
                    <a:lnTo>
                      <a:pt x="29414" y="32110"/>
                    </a:lnTo>
                    <a:lnTo>
                      <a:pt x="32358" y="2941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6"/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6"/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6"/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6"/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6"/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6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9" name="Google Shape;729;p26"/>
            <p:cNvGrpSpPr/>
            <p:nvPr/>
          </p:nvGrpSpPr>
          <p:grpSpPr>
            <a:xfrm>
              <a:off x="-4192306" y="-1172537"/>
              <a:ext cx="7884986" cy="9753886"/>
              <a:chOff x="-4331876" y="-1172537"/>
              <a:chExt cx="7884986" cy="9753886"/>
            </a:xfrm>
          </p:grpSpPr>
          <p:sp>
            <p:nvSpPr>
              <p:cNvPr id="730" name="Google Shape;730;p26"/>
              <p:cNvSpPr/>
              <p:nvPr/>
            </p:nvSpPr>
            <p:spPr>
              <a:xfrm>
                <a:off x="-1443358" y="1760898"/>
                <a:ext cx="4996467" cy="4239156"/>
              </a:xfrm>
              <a:custGeom>
                <a:avLst/>
                <a:gdLst/>
                <a:ahLst/>
                <a:cxnLst/>
                <a:rect l="l" t="t" r="r" b="b"/>
                <a:pathLst>
                  <a:path w="95989" h="81440" extrusionOk="0">
                    <a:moveTo>
                      <a:pt x="3114" y="2539"/>
                    </a:moveTo>
                    <a:lnTo>
                      <a:pt x="0" y="1"/>
                    </a:lnTo>
                    <a:lnTo>
                      <a:pt x="301" y="5392"/>
                    </a:lnTo>
                    <a:lnTo>
                      <a:pt x="93476" y="81439"/>
                    </a:lnTo>
                    <a:lnTo>
                      <a:pt x="95989" y="7835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6"/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6"/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6"/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6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6"/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6"/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6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6"/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6"/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6"/>
              <p:cNvSpPr/>
              <p:nvPr/>
            </p:nvSpPr>
            <p:spPr>
              <a:xfrm>
                <a:off x="1890577" y="-1162334"/>
                <a:ext cx="1562460" cy="1977943"/>
              </a:xfrm>
              <a:custGeom>
                <a:avLst/>
                <a:gdLst/>
                <a:ahLst/>
                <a:cxnLst/>
                <a:rect l="l" t="t" r="r" b="b"/>
                <a:pathLst>
                  <a:path w="30017" h="37999" extrusionOk="0">
                    <a:moveTo>
                      <a:pt x="30016" y="2369"/>
                    </a:moveTo>
                    <a:lnTo>
                      <a:pt x="26810" y="1"/>
                    </a:lnTo>
                    <a:lnTo>
                      <a:pt x="0" y="36245"/>
                    </a:lnTo>
                    <a:cubicBezTo>
                      <a:pt x="1243" y="36834"/>
                      <a:pt x="2473" y="37423"/>
                      <a:pt x="3664" y="37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6"/>
              <p:cNvSpPr/>
              <p:nvPr/>
            </p:nvSpPr>
            <p:spPr>
              <a:xfrm>
                <a:off x="-2473172" y="3796682"/>
                <a:ext cx="4422328" cy="2055553"/>
              </a:xfrm>
              <a:custGeom>
                <a:avLst/>
                <a:gdLst/>
                <a:ahLst/>
                <a:cxnLst/>
                <a:rect l="l" t="t" r="r" b="b"/>
                <a:pathLst>
                  <a:path w="84959" h="39490" extrusionOk="0">
                    <a:moveTo>
                      <a:pt x="0" y="35839"/>
                    </a:moveTo>
                    <a:lnTo>
                      <a:pt x="1597" y="39490"/>
                    </a:lnTo>
                    <a:lnTo>
                      <a:pt x="84958" y="3115"/>
                    </a:lnTo>
                    <a:lnTo>
                      <a:pt x="821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6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6"/>
              <p:cNvSpPr/>
              <p:nvPr/>
            </p:nvSpPr>
            <p:spPr>
              <a:xfrm>
                <a:off x="-1443358" y="-510529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6"/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6"/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6"/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6"/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6"/>
              <p:cNvSpPr/>
              <p:nvPr/>
            </p:nvSpPr>
            <p:spPr>
              <a:xfrm>
                <a:off x="-1492392" y="-829301"/>
                <a:ext cx="2014692" cy="1946607"/>
              </a:xfrm>
              <a:custGeom>
                <a:avLst/>
                <a:gdLst/>
                <a:ahLst/>
                <a:cxnLst/>
                <a:rect l="l" t="t" r="r" b="b"/>
                <a:pathLst>
                  <a:path w="38705" h="37397" extrusionOk="0">
                    <a:moveTo>
                      <a:pt x="33340" y="37397"/>
                    </a:moveTo>
                    <a:cubicBezTo>
                      <a:pt x="17429" y="20976"/>
                      <a:pt x="942" y="4031"/>
                      <a:pt x="0" y="3180"/>
                    </a:cubicBezTo>
                    <a:lnTo>
                      <a:pt x="0" y="3180"/>
                    </a:lnTo>
                    <a:lnTo>
                      <a:pt x="0" y="3180"/>
                    </a:lnTo>
                    <a:lnTo>
                      <a:pt x="39" y="3115"/>
                    </a:lnTo>
                    <a:lnTo>
                      <a:pt x="39" y="3115"/>
                    </a:lnTo>
                    <a:lnTo>
                      <a:pt x="92" y="3167"/>
                    </a:lnTo>
                    <a:lnTo>
                      <a:pt x="2499" y="1"/>
                    </a:lnTo>
                    <a:lnTo>
                      <a:pt x="2526" y="27"/>
                    </a:lnTo>
                    <a:cubicBezTo>
                      <a:pt x="3206" y="537"/>
                      <a:pt x="21066" y="18921"/>
                      <a:pt x="35917" y="34243"/>
                    </a:cubicBezTo>
                    <a:lnTo>
                      <a:pt x="38704" y="37122"/>
                    </a:lnTo>
                    <a:lnTo>
                      <a:pt x="38639" y="37174"/>
                    </a:lnTo>
                    <a:lnTo>
                      <a:pt x="35852" y="34296"/>
                    </a:lnTo>
                    <a:cubicBezTo>
                      <a:pt x="23827" y="21891"/>
                      <a:pt x="3625" y="1087"/>
                      <a:pt x="2499" y="106"/>
                    </a:cubicBezTo>
                    <a:lnTo>
                      <a:pt x="131" y="3233"/>
                    </a:lnTo>
                    <a:cubicBezTo>
                      <a:pt x="1937" y="4999"/>
                      <a:pt x="18999" y="22533"/>
                      <a:pt x="33366" y="373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6"/>
              <p:cNvSpPr/>
              <p:nvPr/>
            </p:nvSpPr>
            <p:spPr>
              <a:xfrm>
                <a:off x="-224904" y="-245581"/>
                <a:ext cx="2306863" cy="1140887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21918" extrusionOk="0">
                    <a:moveTo>
                      <a:pt x="40641" y="18633"/>
                    </a:moveTo>
                    <a:cubicBezTo>
                      <a:pt x="23435" y="10403"/>
                      <a:pt x="2029" y="236"/>
                      <a:pt x="1257" y="0"/>
                    </a:cubicBezTo>
                    <a:lnTo>
                      <a:pt x="118" y="3834"/>
                    </a:lnTo>
                    <a:cubicBezTo>
                      <a:pt x="92" y="3834"/>
                      <a:pt x="53" y="3808"/>
                      <a:pt x="1" y="3795"/>
                    </a:cubicBezTo>
                    <a:cubicBezTo>
                      <a:pt x="1152" y="4253"/>
                      <a:pt x="21001" y="13687"/>
                      <a:pt x="38234" y="21917"/>
                    </a:cubicBezTo>
                    <a:lnTo>
                      <a:pt x="44318" y="20399"/>
                    </a:lnTo>
                    <a:cubicBezTo>
                      <a:pt x="43127" y="19811"/>
                      <a:pt x="41897" y="19222"/>
                      <a:pt x="40641" y="186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6"/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6"/>
              <p:cNvSpPr/>
              <p:nvPr/>
            </p:nvSpPr>
            <p:spPr>
              <a:xfrm>
                <a:off x="1801359" y="3796682"/>
                <a:ext cx="1684367" cy="1671458"/>
              </a:xfrm>
              <a:custGeom>
                <a:avLst/>
                <a:gdLst/>
                <a:ahLst/>
                <a:cxnLst/>
                <a:rect l="l" t="t" r="r" b="b"/>
                <a:pathLst>
                  <a:path w="32359" h="32111" extrusionOk="0">
                    <a:moveTo>
                      <a:pt x="6726" y="1427"/>
                    </a:moveTo>
                    <a:lnTo>
                      <a:pt x="0" y="1"/>
                    </a:lnTo>
                    <a:lnTo>
                      <a:pt x="2839" y="3115"/>
                    </a:lnTo>
                    <a:lnTo>
                      <a:pt x="29414" y="32110"/>
                    </a:lnTo>
                    <a:lnTo>
                      <a:pt x="32358" y="2941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6"/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6"/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6"/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6"/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6"/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6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8" name="Google Shape;758;p26"/>
          <p:cNvGrpSpPr/>
          <p:nvPr/>
        </p:nvGrpSpPr>
        <p:grpSpPr>
          <a:xfrm>
            <a:off x="5427532" y="-1172537"/>
            <a:ext cx="7884986" cy="9753886"/>
            <a:chOff x="5427532" y="-1172537"/>
            <a:chExt cx="7884986" cy="9753886"/>
          </a:xfrm>
        </p:grpSpPr>
        <p:grpSp>
          <p:nvGrpSpPr>
            <p:cNvPr id="759" name="Google Shape;759;p26"/>
            <p:cNvGrpSpPr/>
            <p:nvPr/>
          </p:nvGrpSpPr>
          <p:grpSpPr>
            <a:xfrm flipH="1">
              <a:off x="5427532" y="-1172537"/>
              <a:ext cx="7884986" cy="9753886"/>
              <a:chOff x="-4331876" y="-1172537"/>
              <a:chExt cx="7884986" cy="9753886"/>
            </a:xfrm>
          </p:grpSpPr>
          <p:sp>
            <p:nvSpPr>
              <p:cNvPr id="760" name="Google Shape;760;p26"/>
              <p:cNvSpPr/>
              <p:nvPr/>
            </p:nvSpPr>
            <p:spPr>
              <a:xfrm>
                <a:off x="-1443358" y="1760898"/>
                <a:ext cx="4996467" cy="4239156"/>
              </a:xfrm>
              <a:custGeom>
                <a:avLst/>
                <a:gdLst/>
                <a:ahLst/>
                <a:cxnLst/>
                <a:rect l="l" t="t" r="r" b="b"/>
                <a:pathLst>
                  <a:path w="95989" h="81440" extrusionOk="0">
                    <a:moveTo>
                      <a:pt x="3114" y="2539"/>
                    </a:moveTo>
                    <a:lnTo>
                      <a:pt x="0" y="1"/>
                    </a:lnTo>
                    <a:lnTo>
                      <a:pt x="301" y="5392"/>
                    </a:lnTo>
                    <a:lnTo>
                      <a:pt x="93476" y="81439"/>
                    </a:lnTo>
                    <a:lnTo>
                      <a:pt x="95989" y="7835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6"/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6"/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6"/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6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6"/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6"/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6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6"/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6"/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6"/>
              <p:cNvSpPr/>
              <p:nvPr/>
            </p:nvSpPr>
            <p:spPr>
              <a:xfrm>
                <a:off x="1890577" y="-1162334"/>
                <a:ext cx="1562460" cy="1977943"/>
              </a:xfrm>
              <a:custGeom>
                <a:avLst/>
                <a:gdLst/>
                <a:ahLst/>
                <a:cxnLst/>
                <a:rect l="l" t="t" r="r" b="b"/>
                <a:pathLst>
                  <a:path w="30017" h="37999" extrusionOk="0">
                    <a:moveTo>
                      <a:pt x="30016" y="2369"/>
                    </a:moveTo>
                    <a:lnTo>
                      <a:pt x="26810" y="1"/>
                    </a:lnTo>
                    <a:lnTo>
                      <a:pt x="0" y="36245"/>
                    </a:lnTo>
                    <a:cubicBezTo>
                      <a:pt x="1243" y="36834"/>
                      <a:pt x="2473" y="37423"/>
                      <a:pt x="3664" y="37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6"/>
              <p:cNvSpPr/>
              <p:nvPr/>
            </p:nvSpPr>
            <p:spPr>
              <a:xfrm>
                <a:off x="-2473172" y="3796682"/>
                <a:ext cx="4422328" cy="2055553"/>
              </a:xfrm>
              <a:custGeom>
                <a:avLst/>
                <a:gdLst/>
                <a:ahLst/>
                <a:cxnLst/>
                <a:rect l="l" t="t" r="r" b="b"/>
                <a:pathLst>
                  <a:path w="84959" h="39490" extrusionOk="0">
                    <a:moveTo>
                      <a:pt x="0" y="35839"/>
                    </a:moveTo>
                    <a:lnTo>
                      <a:pt x="1597" y="39490"/>
                    </a:lnTo>
                    <a:lnTo>
                      <a:pt x="84958" y="3115"/>
                    </a:lnTo>
                    <a:lnTo>
                      <a:pt x="821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6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6"/>
              <p:cNvSpPr/>
              <p:nvPr/>
            </p:nvSpPr>
            <p:spPr>
              <a:xfrm>
                <a:off x="-1443358" y="-510529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6"/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6"/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6"/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6"/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6"/>
              <p:cNvSpPr/>
              <p:nvPr/>
            </p:nvSpPr>
            <p:spPr>
              <a:xfrm>
                <a:off x="-1492392" y="-829301"/>
                <a:ext cx="2014692" cy="1946607"/>
              </a:xfrm>
              <a:custGeom>
                <a:avLst/>
                <a:gdLst/>
                <a:ahLst/>
                <a:cxnLst/>
                <a:rect l="l" t="t" r="r" b="b"/>
                <a:pathLst>
                  <a:path w="38705" h="37397" extrusionOk="0">
                    <a:moveTo>
                      <a:pt x="33340" y="37397"/>
                    </a:moveTo>
                    <a:cubicBezTo>
                      <a:pt x="17429" y="20976"/>
                      <a:pt x="942" y="4031"/>
                      <a:pt x="0" y="3180"/>
                    </a:cubicBezTo>
                    <a:lnTo>
                      <a:pt x="0" y="3180"/>
                    </a:lnTo>
                    <a:lnTo>
                      <a:pt x="0" y="3180"/>
                    </a:lnTo>
                    <a:lnTo>
                      <a:pt x="39" y="3115"/>
                    </a:lnTo>
                    <a:lnTo>
                      <a:pt x="39" y="3115"/>
                    </a:lnTo>
                    <a:lnTo>
                      <a:pt x="92" y="3167"/>
                    </a:lnTo>
                    <a:lnTo>
                      <a:pt x="2499" y="1"/>
                    </a:lnTo>
                    <a:lnTo>
                      <a:pt x="2526" y="27"/>
                    </a:lnTo>
                    <a:cubicBezTo>
                      <a:pt x="3206" y="537"/>
                      <a:pt x="21066" y="18921"/>
                      <a:pt x="35917" y="34243"/>
                    </a:cubicBezTo>
                    <a:lnTo>
                      <a:pt x="38704" y="37122"/>
                    </a:lnTo>
                    <a:lnTo>
                      <a:pt x="38639" y="37174"/>
                    </a:lnTo>
                    <a:lnTo>
                      <a:pt x="35852" y="34296"/>
                    </a:lnTo>
                    <a:cubicBezTo>
                      <a:pt x="23827" y="21891"/>
                      <a:pt x="3625" y="1087"/>
                      <a:pt x="2499" y="106"/>
                    </a:cubicBezTo>
                    <a:lnTo>
                      <a:pt x="131" y="3233"/>
                    </a:lnTo>
                    <a:cubicBezTo>
                      <a:pt x="1937" y="4999"/>
                      <a:pt x="18999" y="22533"/>
                      <a:pt x="33366" y="373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6"/>
              <p:cNvSpPr/>
              <p:nvPr/>
            </p:nvSpPr>
            <p:spPr>
              <a:xfrm>
                <a:off x="-224904" y="-245581"/>
                <a:ext cx="2306863" cy="1140887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21918" extrusionOk="0">
                    <a:moveTo>
                      <a:pt x="40641" y="18633"/>
                    </a:moveTo>
                    <a:cubicBezTo>
                      <a:pt x="23435" y="10403"/>
                      <a:pt x="2029" y="236"/>
                      <a:pt x="1257" y="0"/>
                    </a:cubicBezTo>
                    <a:lnTo>
                      <a:pt x="118" y="3834"/>
                    </a:lnTo>
                    <a:cubicBezTo>
                      <a:pt x="92" y="3834"/>
                      <a:pt x="53" y="3808"/>
                      <a:pt x="1" y="3795"/>
                    </a:cubicBezTo>
                    <a:cubicBezTo>
                      <a:pt x="1152" y="4253"/>
                      <a:pt x="21001" y="13687"/>
                      <a:pt x="38234" y="21917"/>
                    </a:cubicBezTo>
                    <a:lnTo>
                      <a:pt x="44318" y="20399"/>
                    </a:lnTo>
                    <a:cubicBezTo>
                      <a:pt x="43127" y="19811"/>
                      <a:pt x="41897" y="19222"/>
                      <a:pt x="40641" y="186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6"/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6"/>
              <p:cNvSpPr/>
              <p:nvPr/>
            </p:nvSpPr>
            <p:spPr>
              <a:xfrm>
                <a:off x="1801359" y="3796682"/>
                <a:ext cx="1684367" cy="1671458"/>
              </a:xfrm>
              <a:custGeom>
                <a:avLst/>
                <a:gdLst/>
                <a:ahLst/>
                <a:cxnLst/>
                <a:rect l="l" t="t" r="r" b="b"/>
                <a:pathLst>
                  <a:path w="32359" h="32111" extrusionOk="0">
                    <a:moveTo>
                      <a:pt x="6726" y="1427"/>
                    </a:moveTo>
                    <a:lnTo>
                      <a:pt x="0" y="1"/>
                    </a:lnTo>
                    <a:lnTo>
                      <a:pt x="2839" y="3115"/>
                    </a:lnTo>
                    <a:lnTo>
                      <a:pt x="29414" y="32110"/>
                    </a:lnTo>
                    <a:lnTo>
                      <a:pt x="32358" y="2941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6"/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6"/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6"/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6"/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6"/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6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8" name="Google Shape;788;p26"/>
            <p:cNvGrpSpPr/>
            <p:nvPr/>
          </p:nvGrpSpPr>
          <p:grpSpPr>
            <a:xfrm flipH="1">
              <a:off x="5427532" y="-1172537"/>
              <a:ext cx="7884986" cy="9753886"/>
              <a:chOff x="-4331876" y="-1172537"/>
              <a:chExt cx="7884986" cy="9753886"/>
            </a:xfrm>
          </p:grpSpPr>
          <p:sp>
            <p:nvSpPr>
              <p:cNvPr id="789" name="Google Shape;789;p26"/>
              <p:cNvSpPr/>
              <p:nvPr/>
            </p:nvSpPr>
            <p:spPr>
              <a:xfrm>
                <a:off x="-1443358" y="1760898"/>
                <a:ext cx="4996467" cy="4239156"/>
              </a:xfrm>
              <a:custGeom>
                <a:avLst/>
                <a:gdLst/>
                <a:ahLst/>
                <a:cxnLst/>
                <a:rect l="l" t="t" r="r" b="b"/>
                <a:pathLst>
                  <a:path w="95989" h="81440" extrusionOk="0">
                    <a:moveTo>
                      <a:pt x="3114" y="2539"/>
                    </a:moveTo>
                    <a:lnTo>
                      <a:pt x="0" y="1"/>
                    </a:lnTo>
                    <a:lnTo>
                      <a:pt x="301" y="5392"/>
                    </a:lnTo>
                    <a:lnTo>
                      <a:pt x="93476" y="81439"/>
                    </a:lnTo>
                    <a:lnTo>
                      <a:pt x="95989" y="7835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6"/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6"/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6"/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6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6"/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6"/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6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6"/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6"/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6"/>
              <p:cNvSpPr/>
              <p:nvPr/>
            </p:nvSpPr>
            <p:spPr>
              <a:xfrm>
                <a:off x="1890577" y="-1162334"/>
                <a:ext cx="1562460" cy="1977943"/>
              </a:xfrm>
              <a:custGeom>
                <a:avLst/>
                <a:gdLst/>
                <a:ahLst/>
                <a:cxnLst/>
                <a:rect l="l" t="t" r="r" b="b"/>
                <a:pathLst>
                  <a:path w="30017" h="37999" extrusionOk="0">
                    <a:moveTo>
                      <a:pt x="30016" y="2369"/>
                    </a:moveTo>
                    <a:lnTo>
                      <a:pt x="26810" y="1"/>
                    </a:lnTo>
                    <a:lnTo>
                      <a:pt x="0" y="36245"/>
                    </a:lnTo>
                    <a:cubicBezTo>
                      <a:pt x="1243" y="36834"/>
                      <a:pt x="2473" y="37423"/>
                      <a:pt x="3664" y="37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6"/>
              <p:cNvSpPr/>
              <p:nvPr/>
            </p:nvSpPr>
            <p:spPr>
              <a:xfrm>
                <a:off x="-2473172" y="3796682"/>
                <a:ext cx="4422328" cy="2055553"/>
              </a:xfrm>
              <a:custGeom>
                <a:avLst/>
                <a:gdLst/>
                <a:ahLst/>
                <a:cxnLst/>
                <a:rect l="l" t="t" r="r" b="b"/>
                <a:pathLst>
                  <a:path w="84959" h="39490" extrusionOk="0">
                    <a:moveTo>
                      <a:pt x="0" y="35839"/>
                    </a:moveTo>
                    <a:lnTo>
                      <a:pt x="1597" y="39490"/>
                    </a:lnTo>
                    <a:lnTo>
                      <a:pt x="84958" y="3115"/>
                    </a:lnTo>
                    <a:lnTo>
                      <a:pt x="821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6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6"/>
              <p:cNvSpPr/>
              <p:nvPr/>
            </p:nvSpPr>
            <p:spPr>
              <a:xfrm>
                <a:off x="-1443358" y="-510529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6"/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6"/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6"/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6"/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6"/>
              <p:cNvSpPr/>
              <p:nvPr/>
            </p:nvSpPr>
            <p:spPr>
              <a:xfrm>
                <a:off x="-1492392" y="-829301"/>
                <a:ext cx="2014692" cy="1946607"/>
              </a:xfrm>
              <a:custGeom>
                <a:avLst/>
                <a:gdLst/>
                <a:ahLst/>
                <a:cxnLst/>
                <a:rect l="l" t="t" r="r" b="b"/>
                <a:pathLst>
                  <a:path w="38705" h="37397" extrusionOk="0">
                    <a:moveTo>
                      <a:pt x="33340" y="37397"/>
                    </a:moveTo>
                    <a:cubicBezTo>
                      <a:pt x="17429" y="20976"/>
                      <a:pt x="942" y="4031"/>
                      <a:pt x="0" y="3180"/>
                    </a:cubicBezTo>
                    <a:lnTo>
                      <a:pt x="0" y="3180"/>
                    </a:lnTo>
                    <a:lnTo>
                      <a:pt x="0" y="3180"/>
                    </a:lnTo>
                    <a:lnTo>
                      <a:pt x="39" y="3115"/>
                    </a:lnTo>
                    <a:lnTo>
                      <a:pt x="39" y="3115"/>
                    </a:lnTo>
                    <a:lnTo>
                      <a:pt x="92" y="3167"/>
                    </a:lnTo>
                    <a:lnTo>
                      <a:pt x="2499" y="1"/>
                    </a:lnTo>
                    <a:lnTo>
                      <a:pt x="2526" y="27"/>
                    </a:lnTo>
                    <a:cubicBezTo>
                      <a:pt x="3206" y="537"/>
                      <a:pt x="21066" y="18921"/>
                      <a:pt x="35917" y="34243"/>
                    </a:cubicBezTo>
                    <a:lnTo>
                      <a:pt x="38704" y="37122"/>
                    </a:lnTo>
                    <a:lnTo>
                      <a:pt x="38639" y="37174"/>
                    </a:lnTo>
                    <a:lnTo>
                      <a:pt x="35852" y="34296"/>
                    </a:lnTo>
                    <a:cubicBezTo>
                      <a:pt x="23827" y="21891"/>
                      <a:pt x="3625" y="1087"/>
                      <a:pt x="2499" y="106"/>
                    </a:cubicBezTo>
                    <a:lnTo>
                      <a:pt x="131" y="3233"/>
                    </a:lnTo>
                    <a:cubicBezTo>
                      <a:pt x="1937" y="4999"/>
                      <a:pt x="18999" y="22533"/>
                      <a:pt x="33366" y="373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6"/>
              <p:cNvSpPr/>
              <p:nvPr/>
            </p:nvSpPr>
            <p:spPr>
              <a:xfrm>
                <a:off x="-224904" y="-245581"/>
                <a:ext cx="2306863" cy="1140887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21918" extrusionOk="0">
                    <a:moveTo>
                      <a:pt x="40641" y="18633"/>
                    </a:moveTo>
                    <a:cubicBezTo>
                      <a:pt x="23435" y="10403"/>
                      <a:pt x="2029" y="236"/>
                      <a:pt x="1257" y="0"/>
                    </a:cubicBezTo>
                    <a:lnTo>
                      <a:pt x="118" y="3834"/>
                    </a:lnTo>
                    <a:cubicBezTo>
                      <a:pt x="92" y="3834"/>
                      <a:pt x="53" y="3808"/>
                      <a:pt x="1" y="3795"/>
                    </a:cubicBezTo>
                    <a:cubicBezTo>
                      <a:pt x="1152" y="4253"/>
                      <a:pt x="21001" y="13687"/>
                      <a:pt x="38234" y="21917"/>
                    </a:cubicBezTo>
                    <a:lnTo>
                      <a:pt x="44318" y="20399"/>
                    </a:lnTo>
                    <a:cubicBezTo>
                      <a:pt x="43127" y="19811"/>
                      <a:pt x="41897" y="19222"/>
                      <a:pt x="40641" y="186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6"/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6"/>
              <p:cNvSpPr/>
              <p:nvPr/>
            </p:nvSpPr>
            <p:spPr>
              <a:xfrm>
                <a:off x="1801359" y="3796682"/>
                <a:ext cx="1684367" cy="1671458"/>
              </a:xfrm>
              <a:custGeom>
                <a:avLst/>
                <a:gdLst/>
                <a:ahLst/>
                <a:cxnLst/>
                <a:rect l="l" t="t" r="r" b="b"/>
                <a:pathLst>
                  <a:path w="32359" h="32111" extrusionOk="0">
                    <a:moveTo>
                      <a:pt x="6726" y="1427"/>
                    </a:moveTo>
                    <a:lnTo>
                      <a:pt x="0" y="1"/>
                    </a:lnTo>
                    <a:lnTo>
                      <a:pt x="2839" y="3115"/>
                    </a:lnTo>
                    <a:lnTo>
                      <a:pt x="29414" y="32110"/>
                    </a:lnTo>
                    <a:lnTo>
                      <a:pt x="32358" y="2941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6"/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6"/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6"/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6"/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6"/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6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19;p27"/>
          <p:cNvGrpSpPr/>
          <p:nvPr/>
        </p:nvGrpSpPr>
        <p:grpSpPr>
          <a:xfrm>
            <a:off x="-3635118" y="-1172537"/>
            <a:ext cx="6610702" cy="9753886"/>
            <a:chOff x="-4168518" y="-1172537"/>
            <a:chExt cx="6610702" cy="9753886"/>
          </a:xfrm>
        </p:grpSpPr>
        <p:sp>
          <p:nvSpPr>
            <p:cNvPr id="820" name="Google Shape;820;p27"/>
            <p:cNvSpPr/>
            <p:nvPr/>
          </p:nvSpPr>
          <p:spPr>
            <a:xfrm>
              <a:off x="721018" y="3977201"/>
              <a:ext cx="1582240" cy="4600764"/>
            </a:xfrm>
            <a:custGeom>
              <a:avLst/>
              <a:gdLst/>
              <a:ahLst/>
              <a:cxnLst/>
              <a:rect l="l" t="t" r="r" b="b"/>
              <a:pathLst>
                <a:path w="30397" h="88387" extrusionOk="0">
                  <a:moveTo>
                    <a:pt x="30396" y="87196"/>
                  </a:moveTo>
                  <a:lnTo>
                    <a:pt x="4201" y="0"/>
                  </a:lnTo>
                  <a:lnTo>
                    <a:pt x="1" y="602"/>
                  </a:lnTo>
                  <a:lnTo>
                    <a:pt x="26379" y="88387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718988" y="3976473"/>
              <a:ext cx="1586977" cy="4604876"/>
            </a:xfrm>
            <a:custGeom>
              <a:avLst/>
              <a:gdLst/>
              <a:ahLst/>
              <a:cxnLst/>
              <a:rect l="l" t="t" r="r" b="b"/>
              <a:pathLst>
                <a:path w="30488" h="88466" extrusionOk="0">
                  <a:moveTo>
                    <a:pt x="26379" y="88466"/>
                  </a:moveTo>
                  <a:lnTo>
                    <a:pt x="26366" y="88414"/>
                  </a:lnTo>
                  <a:lnTo>
                    <a:pt x="0" y="642"/>
                  </a:lnTo>
                  <a:lnTo>
                    <a:pt x="66" y="603"/>
                  </a:lnTo>
                  <a:lnTo>
                    <a:pt x="26431" y="88348"/>
                  </a:lnTo>
                  <a:lnTo>
                    <a:pt x="30396" y="87171"/>
                  </a:lnTo>
                  <a:lnTo>
                    <a:pt x="4201" y="27"/>
                  </a:lnTo>
                  <a:lnTo>
                    <a:pt x="4266" y="1"/>
                  </a:lnTo>
                  <a:lnTo>
                    <a:pt x="30487" y="87223"/>
                  </a:lnTo>
                  <a:lnTo>
                    <a:pt x="30461" y="8723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-283603" y="4776107"/>
              <a:ext cx="633479" cy="1032565"/>
            </a:xfrm>
            <a:custGeom>
              <a:avLst/>
              <a:gdLst/>
              <a:ahLst/>
              <a:cxnLst/>
              <a:rect l="l" t="t" r="r" b="b"/>
              <a:pathLst>
                <a:path w="12170" h="19837" extrusionOk="0">
                  <a:moveTo>
                    <a:pt x="3429" y="0"/>
                  </a:moveTo>
                  <a:cubicBezTo>
                    <a:pt x="2435" y="628"/>
                    <a:pt x="1440" y="1269"/>
                    <a:pt x="394" y="1858"/>
                  </a:cubicBezTo>
                  <a:cubicBezTo>
                    <a:pt x="263" y="1924"/>
                    <a:pt x="132" y="2002"/>
                    <a:pt x="1" y="2068"/>
                  </a:cubicBezTo>
                  <a:lnTo>
                    <a:pt x="8571" y="19837"/>
                  </a:lnTo>
                  <a:lnTo>
                    <a:pt x="12170" y="18096"/>
                  </a:lnTo>
                  <a:close/>
                </a:path>
              </a:pathLst>
            </a:custGeom>
            <a:solidFill>
              <a:srgbClr val="DFDEE2"/>
            </a:soli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-2939810" y="690901"/>
              <a:ext cx="2360685" cy="1267582"/>
            </a:xfrm>
            <a:custGeom>
              <a:avLst/>
              <a:gdLst/>
              <a:ahLst/>
              <a:cxnLst/>
              <a:rect l="l" t="t" r="r" b="b"/>
              <a:pathLst>
                <a:path w="45352" h="24352" extrusionOk="0">
                  <a:moveTo>
                    <a:pt x="1701" y="1"/>
                  </a:moveTo>
                  <a:lnTo>
                    <a:pt x="0" y="3612"/>
                  </a:lnTo>
                  <a:lnTo>
                    <a:pt x="43860" y="24351"/>
                  </a:lnTo>
                  <a:cubicBezTo>
                    <a:pt x="44370" y="23095"/>
                    <a:pt x="44854" y="21852"/>
                    <a:pt x="45351" y="2064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-2670800" y="2680358"/>
              <a:ext cx="2721669" cy="965157"/>
            </a:xfrm>
            <a:custGeom>
              <a:avLst/>
              <a:gdLst/>
              <a:ahLst/>
              <a:cxnLst/>
              <a:rect l="l" t="t" r="r" b="b"/>
              <a:pathLst>
                <a:path w="52287" h="18542" extrusionOk="0">
                  <a:moveTo>
                    <a:pt x="1113" y="1"/>
                  </a:moveTo>
                  <a:lnTo>
                    <a:pt x="1" y="3835"/>
                  </a:lnTo>
                  <a:lnTo>
                    <a:pt x="50729" y="18542"/>
                  </a:lnTo>
                  <a:cubicBezTo>
                    <a:pt x="51266" y="17260"/>
                    <a:pt x="51776" y="16016"/>
                    <a:pt x="52286" y="1483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-1711830" y="1829035"/>
              <a:ext cx="2060342" cy="3979622"/>
            </a:xfrm>
            <a:custGeom>
              <a:avLst/>
              <a:gdLst/>
              <a:ahLst/>
              <a:cxnLst/>
              <a:rect l="l" t="t" r="r" b="b"/>
              <a:pathLst>
                <a:path w="39582" h="76454" extrusionOk="0">
                  <a:moveTo>
                    <a:pt x="36009" y="76454"/>
                  </a:moveTo>
                  <a:lnTo>
                    <a:pt x="1" y="1740"/>
                  </a:lnTo>
                  <a:lnTo>
                    <a:pt x="3586" y="0"/>
                  </a:lnTo>
                  <a:lnTo>
                    <a:pt x="39581" y="74713"/>
                  </a:lnTo>
                  <a:close/>
                </a:path>
              </a:pathLst>
            </a:custGeom>
            <a:solidFill>
              <a:srgbClr val="DFDEE2"/>
            </a:soli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-1712507" y="1829035"/>
              <a:ext cx="2062372" cy="3979622"/>
            </a:xfrm>
            <a:custGeom>
              <a:avLst/>
              <a:gdLst/>
              <a:ahLst/>
              <a:cxnLst/>
              <a:rect l="l" t="t" r="r" b="b"/>
              <a:pathLst>
                <a:path w="39621" h="76454" extrusionOk="0">
                  <a:moveTo>
                    <a:pt x="3573" y="118"/>
                  </a:moveTo>
                  <a:lnTo>
                    <a:pt x="39503" y="74687"/>
                  </a:lnTo>
                  <a:lnTo>
                    <a:pt x="36049" y="76349"/>
                  </a:lnTo>
                  <a:lnTo>
                    <a:pt x="118" y="1767"/>
                  </a:lnTo>
                  <a:lnTo>
                    <a:pt x="3573" y="118"/>
                  </a:lnTo>
                  <a:close/>
                  <a:moveTo>
                    <a:pt x="3599" y="0"/>
                  </a:moveTo>
                  <a:lnTo>
                    <a:pt x="1" y="1740"/>
                  </a:lnTo>
                  <a:lnTo>
                    <a:pt x="36022" y="76454"/>
                  </a:lnTo>
                  <a:lnTo>
                    <a:pt x="39621" y="74713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-283603" y="4776107"/>
              <a:ext cx="633479" cy="1032565"/>
            </a:xfrm>
            <a:custGeom>
              <a:avLst/>
              <a:gdLst/>
              <a:ahLst/>
              <a:cxnLst/>
              <a:rect l="l" t="t" r="r" b="b"/>
              <a:pathLst>
                <a:path w="12170" h="19837" extrusionOk="0">
                  <a:moveTo>
                    <a:pt x="3403" y="105"/>
                  </a:moveTo>
                  <a:lnTo>
                    <a:pt x="12052" y="18070"/>
                  </a:lnTo>
                  <a:lnTo>
                    <a:pt x="8598" y="19732"/>
                  </a:lnTo>
                  <a:lnTo>
                    <a:pt x="106" y="2120"/>
                  </a:lnTo>
                  <a:cubicBezTo>
                    <a:pt x="223" y="2055"/>
                    <a:pt x="315" y="2002"/>
                    <a:pt x="433" y="1937"/>
                  </a:cubicBezTo>
                  <a:cubicBezTo>
                    <a:pt x="1480" y="1335"/>
                    <a:pt x="2513" y="681"/>
                    <a:pt x="3403" y="105"/>
                  </a:cubicBezTo>
                  <a:close/>
                  <a:moveTo>
                    <a:pt x="3429" y="0"/>
                  </a:moveTo>
                  <a:cubicBezTo>
                    <a:pt x="2435" y="628"/>
                    <a:pt x="1440" y="1269"/>
                    <a:pt x="394" y="1858"/>
                  </a:cubicBezTo>
                  <a:cubicBezTo>
                    <a:pt x="263" y="1924"/>
                    <a:pt x="132" y="2002"/>
                    <a:pt x="1" y="2068"/>
                  </a:cubicBezTo>
                  <a:lnTo>
                    <a:pt x="8571" y="19837"/>
                  </a:lnTo>
                  <a:lnTo>
                    <a:pt x="12170" y="18096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-1279999" y="-510529"/>
              <a:ext cx="2397434" cy="2403628"/>
            </a:xfrm>
            <a:custGeom>
              <a:avLst/>
              <a:gdLst/>
              <a:ahLst/>
              <a:cxnLst/>
              <a:rect l="l" t="t" r="r" b="b"/>
              <a:pathLst>
                <a:path w="46058" h="46177" extrusionOk="0">
                  <a:moveTo>
                    <a:pt x="46058" y="2814"/>
                  </a:moveTo>
                  <a:lnTo>
                    <a:pt x="43219" y="1"/>
                  </a:lnTo>
                  <a:lnTo>
                    <a:pt x="0" y="43638"/>
                  </a:lnTo>
                  <a:lnTo>
                    <a:pt x="3114" y="461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-1871893" y="-28312"/>
              <a:ext cx="1980650" cy="2287811"/>
            </a:xfrm>
            <a:custGeom>
              <a:avLst/>
              <a:gdLst/>
              <a:ahLst/>
              <a:cxnLst/>
              <a:rect l="l" t="t" r="r" b="b"/>
              <a:pathLst>
                <a:path w="38051" h="43952" extrusionOk="0">
                  <a:moveTo>
                    <a:pt x="30684" y="30187"/>
                  </a:moveTo>
                  <a:lnTo>
                    <a:pt x="2906" y="0"/>
                  </a:lnTo>
                  <a:lnTo>
                    <a:pt x="1" y="2748"/>
                  </a:lnTo>
                  <a:lnTo>
                    <a:pt x="32542" y="37959"/>
                  </a:lnTo>
                  <a:lnTo>
                    <a:pt x="38051" y="4395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-1875276" y="-31696"/>
              <a:ext cx="1985386" cy="2291872"/>
            </a:xfrm>
            <a:custGeom>
              <a:avLst/>
              <a:gdLst/>
              <a:ahLst/>
              <a:cxnLst/>
              <a:rect l="l" t="t" r="r" b="b"/>
              <a:pathLst>
                <a:path w="38142" h="44030" extrusionOk="0">
                  <a:moveTo>
                    <a:pt x="38076" y="44030"/>
                  </a:moveTo>
                  <a:lnTo>
                    <a:pt x="0" y="2813"/>
                  </a:lnTo>
                  <a:lnTo>
                    <a:pt x="2971" y="0"/>
                  </a:lnTo>
                  <a:lnTo>
                    <a:pt x="2997" y="26"/>
                  </a:lnTo>
                  <a:lnTo>
                    <a:pt x="30788" y="30239"/>
                  </a:lnTo>
                  <a:lnTo>
                    <a:pt x="30723" y="30291"/>
                  </a:lnTo>
                  <a:lnTo>
                    <a:pt x="2971" y="118"/>
                  </a:lnTo>
                  <a:lnTo>
                    <a:pt x="118" y="2813"/>
                  </a:lnTo>
                  <a:lnTo>
                    <a:pt x="38142" y="43977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541227" y="-1172537"/>
              <a:ext cx="1900957" cy="2277609"/>
            </a:xfrm>
            <a:custGeom>
              <a:avLst/>
              <a:gdLst/>
              <a:ahLst/>
              <a:cxnLst/>
              <a:rect l="l" t="t" r="r" b="b"/>
              <a:pathLst>
                <a:path w="36520" h="43756" extrusionOk="0">
                  <a:moveTo>
                    <a:pt x="36519" y="2513"/>
                  </a:moveTo>
                  <a:lnTo>
                    <a:pt x="33431" y="0"/>
                  </a:lnTo>
                  <a:lnTo>
                    <a:pt x="0" y="40864"/>
                  </a:lnTo>
                  <a:cubicBezTo>
                    <a:pt x="969" y="41871"/>
                    <a:pt x="1898" y="42826"/>
                    <a:pt x="2800" y="4375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-1327680" y="-826542"/>
              <a:ext cx="2013339" cy="1943172"/>
            </a:xfrm>
            <a:custGeom>
              <a:avLst/>
              <a:gdLst/>
              <a:ahLst/>
              <a:cxnLst/>
              <a:rect l="l" t="t" r="r" b="b"/>
              <a:pathLst>
                <a:path w="38679" h="37331" extrusionOk="0">
                  <a:moveTo>
                    <a:pt x="33353" y="37331"/>
                  </a:moveTo>
                  <a:lnTo>
                    <a:pt x="38678" y="37108"/>
                  </a:lnTo>
                  <a:cubicBezTo>
                    <a:pt x="37789" y="36166"/>
                    <a:pt x="36846" y="35198"/>
                    <a:pt x="35891" y="34217"/>
                  </a:cubicBezTo>
                  <a:cubicBezTo>
                    <a:pt x="22244" y="20151"/>
                    <a:pt x="3193" y="524"/>
                    <a:pt x="2500" y="0"/>
                  </a:cubicBezTo>
                  <a:lnTo>
                    <a:pt x="105" y="3180"/>
                  </a:lnTo>
                  <a:cubicBezTo>
                    <a:pt x="79" y="3167"/>
                    <a:pt x="53" y="3154"/>
                    <a:pt x="0" y="3101"/>
                  </a:cubicBezTo>
                  <a:cubicBezTo>
                    <a:pt x="1034" y="4030"/>
                    <a:pt x="19365" y="22911"/>
                    <a:pt x="33353" y="37331"/>
                  </a:cubicBezTo>
                  <a:close/>
                </a:path>
              </a:pathLst>
            </a:custGeom>
            <a:solidFill>
              <a:srgbClr val="E6E5E9"/>
            </a:soli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-1329033" y="-829301"/>
              <a:ext cx="2014692" cy="1946607"/>
            </a:xfrm>
            <a:custGeom>
              <a:avLst/>
              <a:gdLst/>
              <a:ahLst/>
              <a:cxnLst/>
              <a:rect l="l" t="t" r="r" b="b"/>
              <a:pathLst>
                <a:path w="38705" h="37397" extrusionOk="0">
                  <a:moveTo>
                    <a:pt x="33340" y="37397"/>
                  </a:moveTo>
                  <a:cubicBezTo>
                    <a:pt x="17429" y="20976"/>
                    <a:pt x="942" y="4031"/>
                    <a:pt x="0" y="3180"/>
                  </a:cubicBezTo>
                  <a:lnTo>
                    <a:pt x="0" y="3180"/>
                  </a:lnTo>
                  <a:lnTo>
                    <a:pt x="0" y="3180"/>
                  </a:lnTo>
                  <a:lnTo>
                    <a:pt x="39" y="3115"/>
                  </a:lnTo>
                  <a:lnTo>
                    <a:pt x="39" y="3115"/>
                  </a:lnTo>
                  <a:lnTo>
                    <a:pt x="92" y="3167"/>
                  </a:lnTo>
                  <a:lnTo>
                    <a:pt x="2499" y="1"/>
                  </a:lnTo>
                  <a:lnTo>
                    <a:pt x="2526" y="27"/>
                  </a:lnTo>
                  <a:cubicBezTo>
                    <a:pt x="3206" y="537"/>
                    <a:pt x="21066" y="18921"/>
                    <a:pt x="35917" y="34243"/>
                  </a:cubicBezTo>
                  <a:lnTo>
                    <a:pt x="38704" y="37122"/>
                  </a:lnTo>
                  <a:lnTo>
                    <a:pt x="38639" y="37174"/>
                  </a:lnTo>
                  <a:lnTo>
                    <a:pt x="35852" y="34296"/>
                  </a:lnTo>
                  <a:cubicBezTo>
                    <a:pt x="23827" y="21891"/>
                    <a:pt x="3625" y="1087"/>
                    <a:pt x="2499" y="106"/>
                  </a:cubicBezTo>
                  <a:lnTo>
                    <a:pt x="131" y="3233"/>
                  </a:lnTo>
                  <a:cubicBezTo>
                    <a:pt x="1937" y="4999"/>
                    <a:pt x="18999" y="22533"/>
                    <a:pt x="33366" y="3733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-177988" y="1947507"/>
              <a:ext cx="1253216" cy="4440078"/>
            </a:xfrm>
            <a:custGeom>
              <a:avLst/>
              <a:gdLst/>
              <a:ahLst/>
              <a:cxnLst/>
              <a:rect l="l" t="t" r="r" b="b"/>
              <a:pathLst>
                <a:path w="24076" h="85300" extrusionOk="0">
                  <a:moveTo>
                    <a:pt x="24076" y="84384"/>
                  </a:moveTo>
                  <a:lnTo>
                    <a:pt x="5509" y="5994"/>
                  </a:lnTo>
                  <a:lnTo>
                    <a:pt x="0" y="1"/>
                  </a:lnTo>
                  <a:lnTo>
                    <a:pt x="20190" y="85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-4167165" y="3796682"/>
              <a:ext cx="5106819" cy="914771"/>
            </a:xfrm>
            <a:custGeom>
              <a:avLst/>
              <a:gdLst/>
              <a:ahLst/>
              <a:cxnLst/>
              <a:rect l="l" t="t" r="r" b="b"/>
              <a:pathLst>
                <a:path w="98109" h="17574" extrusionOk="0">
                  <a:moveTo>
                    <a:pt x="92679" y="1"/>
                  </a:moveTo>
                  <a:lnTo>
                    <a:pt x="1" y="13412"/>
                  </a:lnTo>
                  <a:lnTo>
                    <a:pt x="603" y="17573"/>
                  </a:lnTo>
                  <a:lnTo>
                    <a:pt x="93909" y="4070"/>
                  </a:lnTo>
                  <a:lnTo>
                    <a:pt x="98109" y="346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-4168518" y="3795329"/>
              <a:ext cx="5108172" cy="918154"/>
            </a:xfrm>
            <a:custGeom>
              <a:avLst/>
              <a:gdLst/>
              <a:ahLst/>
              <a:cxnLst/>
              <a:rect l="l" t="t" r="r" b="b"/>
              <a:pathLst>
                <a:path w="98135" h="17639" extrusionOk="0">
                  <a:moveTo>
                    <a:pt x="603" y="17638"/>
                  </a:moveTo>
                  <a:lnTo>
                    <a:pt x="603" y="17612"/>
                  </a:lnTo>
                  <a:lnTo>
                    <a:pt x="1" y="13412"/>
                  </a:lnTo>
                  <a:lnTo>
                    <a:pt x="27" y="13412"/>
                  </a:lnTo>
                  <a:lnTo>
                    <a:pt x="92705" y="0"/>
                  </a:lnTo>
                  <a:lnTo>
                    <a:pt x="92705" y="79"/>
                  </a:lnTo>
                  <a:lnTo>
                    <a:pt x="79" y="13478"/>
                  </a:lnTo>
                  <a:lnTo>
                    <a:pt x="668" y="17560"/>
                  </a:lnTo>
                  <a:lnTo>
                    <a:pt x="98135" y="3442"/>
                  </a:lnTo>
                  <a:lnTo>
                    <a:pt x="98135" y="3533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-986473" y="3452717"/>
              <a:ext cx="1156554" cy="2546669"/>
            </a:xfrm>
            <a:custGeom>
              <a:avLst/>
              <a:gdLst/>
              <a:ahLst/>
              <a:cxnLst/>
              <a:rect l="l" t="t" r="r" b="b"/>
              <a:pathLst>
                <a:path w="22219" h="48925" extrusionOk="0">
                  <a:moveTo>
                    <a:pt x="22218" y="4829"/>
                  </a:moveTo>
                  <a:lnTo>
                    <a:pt x="19902" y="1"/>
                  </a:lnTo>
                  <a:cubicBezTo>
                    <a:pt x="19405" y="1192"/>
                    <a:pt x="18895" y="2435"/>
                    <a:pt x="18358" y="3704"/>
                  </a:cubicBezTo>
                  <a:cubicBezTo>
                    <a:pt x="10782" y="21774"/>
                    <a:pt x="223" y="47014"/>
                    <a:pt x="1" y="47838"/>
                  </a:cubicBezTo>
                  <a:lnTo>
                    <a:pt x="3887" y="48806"/>
                  </a:lnTo>
                  <a:cubicBezTo>
                    <a:pt x="3887" y="48820"/>
                    <a:pt x="3861" y="48872"/>
                    <a:pt x="3848" y="48924"/>
                  </a:cubicBezTo>
                  <a:cubicBezTo>
                    <a:pt x="4292" y="47629"/>
                    <a:pt x="14446" y="23344"/>
                    <a:pt x="22218" y="482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-1493885" y="1765687"/>
              <a:ext cx="1024393" cy="2353866"/>
            </a:xfrm>
            <a:custGeom>
              <a:avLst/>
              <a:gdLst/>
              <a:ahLst/>
              <a:cxnLst/>
              <a:rect l="l" t="t" r="r" b="b"/>
              <a:pathLst>
                <a:path w="19680" h="45221" extrusionOk="0">
                  <a:moveTo>
                    <a:pt x="19680" y="5404"/>
                  </a:moveTo>
                  <a:lnTo>
                    <a:pt x="17547" y="0"/>
                  </a:lnTo>
                  <a:cubicBezTo>
                    <a:pt x="17063" y="1204"/>
                    <a:pt x="16566" y="2447"/>
                    <a:pt x="16069" y="3703"/>
                  </a:cubicBezTo>
                  <a:cubicBezTo>
                    <a:pt x="8964" y="21420"/>
                    <a:pt x="184" y="43415"/>
                    <a:pt x="1" y="44200"/>
                  </a:cubicBezTo>
                  <a:lnTo>
                    <a:pt x="3900" y="45103"/>
                  </a:lnTo>
                  <a:cubicBezTo>
                    <a:pt x="3900" y="45116"/>
                    <a:pt x="3874" y="45168"/>
                    <a:pt x="3861" y="45221"/>
                  </a:cubicBezTo>
                  <a:cubicBezTo>
                    <a:pt x="4253" y="44004"/>
                    <a:pt x="12549" y="23252"/>
                    <a:pt x="19680" y="540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-1497268" y="1765687"/>
              <a:ext cx="1029859" cy="2354543"/>
            </a:xfrm>
            <a:custGeom>
              <a:avLst/>
              <a:gdLst/>
              <a:ahLst/>
              <a:cxnLst/>
              <a:rect l="l" t="t" r="r" b="b"/>
              <a:pathLst>
                <a:path w="19785" h="45234" extrusionOk="0">
                  <a:moveTo>
                    <a:pt x="3965" y="45234"/>
                  </a:moveTo>
                  <a:lnTo>
                    <a:pt x="3886" y="45208"/>
                  </a:lnTo>
                  <a:cubicBezTo>
                    <a:pt x="3900" y="45168"/>
                    <a:pt x="3900" y="45155"/>
                    <a:pt x="3900" y="45142"/>
                  </a:cubicBezTo>
                  <a:lnTo>
                    <a:pt x="0" y="44239"/>
                  </a:lnTo>
                  <a:lnTo>
                    <a:pt x="26" y="44200"/>
                  </a:lnTo>
                  <a:cubicBezTo>
                    <a:pt x="197" y="43415"/>
                    <a:pt x="8859" y="21747"/>
                    <a:pt x="16081" y="3703"/>
                  </a:cubicBezTo>
                  <a:lnTo>
                    <a:pt x="17573" y="0"/>
                  </a:lnTo>
                  <a:lnTo>
                    <a:pt x="17651" y="26"/>
                  </a:lnTo>
                  <a:lnTo>
                    <a:pt x="16160" y="3742"/>
                  </a:lnTo>
                  <a:cubicBezTo>
                    <a:pt x="9029" y="21551"/>
                    <a:pt x="498" y="42892"/>
                    <a:pt x="118" y="44187"/>
                  </a:cubicBezTo>
                  <a:lnTo>
                    <a:pt x="3926" y="45077"/>
                  </a:lnTo>
                  <a:cubicBezTo>
                    <a:pt x="4737" y="42879"/>
                    <a:pt x="12522" y="23343"/>
                    <a:pt x="19693" y="5404"/>
                  </a:cubicBezTo>
                  <a:lnTo>
                    <a:pt x="19784" y="5443"/>
                  </a:lnTo>
                  <a:cubicBezTo>
                    <a:pt x="12404" y="23893"/>
                    <a:pt x="4357" y="44043"/>
                    <a:pt x="3965" y="45234"/>
                  </a:cubicBezTo>
                  <a:cubicBezTo>
                    <a:pt x="3965" y="45221"/>
                    <a:pt x="3965" y="45234"/>
                    <a:pt x="3965" y="45234"/>
                  </a:cubicBez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-1711830" y="1829035"/>
              <a:ext cx="2060342" cy="3979622"/>
            </a:xfrm>
            <a:custGeom>
              <a:avLst/>
              <a:gdLst/>
              <a:ahLst/>
              <a:cxnLst/>
              <a:rect l="l" t="t" r="r" b="b"/>
              <a:pathLst>
                <a:path w="39582" h="76454" extrusionOk="0">
                  <a:moveTo>
                    <a:pt x="36009" y="76454"/>
                  </a:moveTo>
                  <a:lnTo>
                    <a:pt x="1" y="1740"/>
                  </a:lnTo>
                  <a:lnTo>
                    <a:pt x="3586" y="0"/>
                  </a:lnTo>
                  <a:lnTo>
                    <a:pt x="39581" y="7471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6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721018" y="3977201"/>
              <a:ext cx="1582240" cy="4600764"/>
            </a:xfrm>
            <a:custGeom>
              <a:avLst/>
              <a:gdLst/>
              <a:ahLst/>
              <a:cxnLst/>
              <a:rect l="l" t="t" r="r" b="b"/>
              <a:pathLst>
                <a:path w="30397" h="88387" extrusionOk="0">
                  <a:moveTo>
                    <a:pt x="30396" y="87196"/>
                  </a:moveTo>
                  <a:lnTo>
                    <a:pt x="4201" y="0"/>
                  </a:lnTo>
                  <a:lnTo>
                    <a:pt x="1" y="602"/>
                  </a:lnTo>
                  <a:lnTo>
                    <a:pt x="26379" y="88387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718988" y="3976473"/>
              <a:ext cx="1586977" cy="4604876"/>
            </a:xfrm>
            <a:custGeom>
              <a:avLst/>
              <a:gdLst/>
              <a:ahLst/>
              <a:cxnLst/>
              <a:rect l="l" t="t" r="r" b="b"/>
              <a:pathLst>
                <a:path w="30488" h="88466" extrusionOk="0">
                  <a:moveTo>
                    <a:pt x="26379" y="88466"/>
                  </a:moveTo>
                  <a:lnTo>
                    <a:pt x="26366" y="88414"/>
                  </a:lnTo>
                  <a:lnTo>
                    <a:pt x="0" y="642"/>
                  </a:lnTo>
                  <a:lnTo>
                    <a:pt x="66" y="603"/>
                  </a:lnTo>
                  <a:lnTo>
                    <a:pt x="26431" y="88348"/>
                  </a:lnTo>
                  <a:lnTo>
                    <a:pt x="30396" y="87171"/>
                  </a:lnTo>
                  <a:lnTo>
                    <a:pt x="4201" y="27"/>
                  </a:lnTo>
                  <a:lnTo>
                    <a:pt x="4266" y="1"/>
                  </a:lnTo>
                  <a:lnTo>
                    <a:pt x="30487" y="87223"/>
                  </a:lnTo>
                  <a:lnTo>
                    <a:pt x="30461" y="8723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-283603" y="4776107"/>
              <a:ext cx="633479" cy="1032565"/>
            </a:xfrm>
            <a:custGeom>
              <a:avLst/>
              <a:gdLst/>
              <a:ahLst/>
              <a:cxnLst/>
              <a:rect l="l" t="t" r="r" b="b"/>
              <a:pathLst>
                <a:path w="12170" h="19837" extrusionOk="0">
                  <a:moveTo>
                    <a:pt x="3429" y="0"/>
                  </a:moveTo>
                  <a:cubicBezTo>
                    <a:pt x="2435" y="628"/>
                    <a:pt x="1440" y="1269"/>
                    <a:pt x="394" y="1858"/>
                  </a:cubicBezTo>
                  <a:cubicBezTo>
                    <a:pt x="263" y="1924"/>
                    <a:pt x="132" y="2002"/>
                    <a:pt x="1" y="2068"/>
                  </a:cubicBezTo>
                  <a:lnTo>
                    <a:pt x="8571" y="19837"/>
                  </a:lnTo>
                  <a:lnTo>
                    <a:pt x="12170" y="18096"/>
                  </a:lnTo>
                  <a:close/>
                </a:path>
              </a:pathLst>
            </a:custGeom>
            <a:solidFill>
              <a:srgbClr val="DFDEE2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-2939810" y="690901"/>
              <a:ext cx="2360685" cy="1267582"/>
            </a:xfrm>
            <a:custGeom>
              <a:avLst/>
              <a:gdLst/>
              <a:ahLst/>
              <a:cxnLst/>
              <a:rect l="l" t="t" r="r" b="b"/>
              <a:pathLst>
                <a:path w="45352" h="24352" extrusionOk="0">
                  <a:moveTo>
                    <a:pt x="1701" y="1"/>
                  </a:moveTo>
                  <a:lnTo>
                    <a:pt x="0" y="3612"/>
                  </a:lnTo>
                  <a:lnTo>
                    <a:pt x="43860" y="24351"/>
                  </a:lnTo>
                  <a:cubicBezTo>
                    <a:pt x="44370" y="23095"/>
                    <a:pt x="44854" y="21852"/>
                    <a:pt x="45351" y="2064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-2670800" y="2680358"/>
              <a:ext cx="2721669" cy="965157"/>
            </a:xfrm>
            <a:custGeom>
              <a:avLst/>
              <a:gdLst/>
              <a:ahLst/>
              <a:cxnLst/>
              <a:rect l="l" t="t" r="r" b="b"/>
              <a:pathLst>
                <a:path w="52287" h="18542" extrusionOk="0">
                  <a:moveTo>
                    <a:pt x="1113" y="1"/>
                  </a:moveTo>
                  <a:lnTo>
                    <a:pt x="1" y="3835"/>
                  </a:lnTo>
                  <a:lnTo>
                    <a:pt x="50729" y="18542"/>
                  </a:lnTo>
                  <a:cubicBezTo>
                    <a:pt x="51266" y="17260"/>
                    <a:pt x="51776" y="16016"/>
                    <a:pt x="52286" y="1483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-1711830" y="1829035"/>
              <a:ext cx="2060342" cy="3979622"/>
            </a:xfrm>
            <a:custGeom>
              <a:avLst/>
              <a:gdLst/>
              <a:ahLst/>
              <a:cxnLst/>
              <a:rect l="l" t="t" r="r" b="b"/>
              <a:pathLst>
                <a:path w="39582" h="76454" extrusionOk="0">
                  <a:moveTo>
                    <a:pt x="36009" y="76454"/>
                  </a:moveTo>
                  <a:lnTo>
                    <a:pt x="1" y="1740"/>
                  </a:lnTo>
                  <a:lnTo>
                    <a:pt x="3586" y="0"/>
                  </a:lnTo>
                  <a:lnTo>
                    <a:pt x="39581" y="74713"/>
                  </a:lnTo>
                  <a:close/>
                </a:path>
              </a:pathLst>
            </a:custGeom>
            <a:solidFill>
              <a:srgbClr val="DFDEE2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-1712507" y="1829035"/>
              <a:ext cx="2062372" cy="3979622"/>
            </a:xfrm>
            <a:custGeom>
              <a:avLst/>
              <a:gdLst/>
              <a:ahLst/>
              <a:cxnLst/>
              <a:rect l="l" t="t" r="r" b="b"/>
              <a:pathLst>
                <a:path w="39621" h="76454" extrusionOk="0">
                  <a:moveTo>
                    <a:pt x="3573" y="118"/>
                  </a:moveTo>
                  <a:lnTo>
                    <a:pt x="39503" y="74687"/>
                  </a:lnTo>
                  <a:lnTo>
                    <a:pt x="36049" y="76349"/>
                  </a:lnTo>
                  <a:lnTo>
                    <a:pt x="118" y="1767"/>
                  </a:lnTo>
                  <a:lnTo>
                    <a:pt x="3573" y="118"/>
                  </a:lnTo>
                  <a:close/>
                  <a:moveTo>
                    <a:pt x="3599" y="0"/>
                  </a:moveTo>
                  <a:lnTo>
                    <a:pt x="1" y="1740"/>
                  </a:lnTo>
                  <a:lnTo>
                    <a:pt x="36022" y="76454"/>
                  </a:lnTo>
                  <a:lnTo>
                    <a:pt x="39621" y="74713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-283603" y="4776107"/>
              <a:ext cx="633479" cy="1032565"/>
            </a:xfrm>
            <a:custGeom>
              <a:avLst/>
              <a:gdLst/>
              <a:ahLst/>
              <a:cxnLst/>
              <a:rect l="l" t="t" r="r" b="b"/>
              <a:pathLst>
                <a:path w="12170" h="19837" extrusionOk="0">
                  <a:moveTo>
                    <a:pt x="3403" y="105"/>
                  </a:moveTo>
                  <a:lnTo>
                    <a:pt x="12052" y="18070"/>
                  </a:lnTo>
                  <a:lnTo>
                    <a:pt x="8598" y="19732"/>
                  </a:lnTo>
                  <a:lnTo>
                    <a:pt x="106" y="2120"/>
                  </a:lnTo>
                  <a:cubicBezTo>
                    <a:pt x="223" y="2055"/>
                    <a:pt x="315" y="2002"/>
                    <a:pt x="433" y="1937"/>
                  </a:cubicBezTo>
                  <a:cubicBezTo>
                    <a:pt x="1480" y="1335"/>
                    <a:pt x="2513" y="681"/>
                    <a:pt x="3403" y="105"/>
                  </a:cubicBezTo>
                  <a:close/>
                  <a:moveTo>
                    <a:pt x="3429" y="0"/>
                  </a:moveTo>
                  <a:cubicBezTo>
                    <a:pt x="2435" y="628"/>
                    <a:pt x="1440" y="1269"/>
                    <a:pt x="394" y="1858"/>
                  </a:cubicBezTo>
                  <a:cubicBezTo>
                    <a:pt x="263" y="1924"/>
                    <a:pt x="132" y="2002"/>
                    <a:pt x="1" y="2068"/>
                  </a:cubicBezTo>
                  <a:lnTo>
                    <a:pt x="8571" y="19837"/>
                  </a:lnTo>
                  <a:lnTo>
                    <a:pt x="12170" y="18096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-1279999" y="-510529"/>
              <a:ext cx="2397434" cy="2403628"/>
            </a:xfrm>
            <a:custGeom>
              <a:avLst/>
              <a:gdLst/>
              <a:ahLst/>
              <a:cxnLst/>
              <a:rect l="l" t="t" r="r" b="b"/>
              <a:pathLst>
                <a:path w="46058" h="46177" extrusionOk="0">
                  <a:moveTo>
                    <a:pt x="46058" y="2814"/>
                  </a:moveTo>
                  <a:lnTo>
                    <a:pt x="43219" y="1"/>
                  </a:lnTo>
                  <a:lnTo>
                    <a:pt x="0" y="43638"/>
                  </a:lnTo>
                  <a:lnTo>
                    <a:pt x="3114" y="461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-1871893" y="-28312"/>
              <a:ext cx="1980650" cy="2287811"/>
            </a:xfrm>
            <a:custGeom>
              <a:avLst/>
              <a:gdLst/>
              <a:ahLst/>
              <a:cxnLst/>
              <a:rect l="l" t="t" r="r" b="b"/>
              <a:pathLst>
                <a:path w="38051" h="43952" extrusionOk="0">
                  <a:moveTo>
                    <a:pt x="30684" y="30187"/>
                  </a:moveTo>
                  <a:lnTo>
                    <a:pt x="2906" y="0"/>
                  </a:lnTo>
                  <a:lnTo>
                    <a:pt x="1" y="2748"/>
                  </a:lnTo>
                  <a:lnTo>
                    <a:pt x="32542" y="37959"/>
                  </a:lnTo>
                  <a:lnTo>
                    <a:pt x="38051" y="4395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541227" y="-1172537"/>
              <a:ext cx="1900957" cy="2277609"/>
            </a:xfrm>
            <a:custGeom>
              <a:avLst/>
              <a:gdLst/>
              <a:ahLst/>
              <a:cxnLst/>
              <a:rect l="l" t="t" r="r" b="b"/>
              <a:pathLst>
                <a:path w="36520" h="43756" extrusionOk="0">
                  <a:moveTo>
                    <a:pt x="36519" y="2513"/>
                  </a:moveTo>
                  <a:lnTo>
                    <a:pt x="33431" y="0"/>
                  </a:lnTo>
                  <a:lnTo>
                    <a:pt x="0" y="40864"/>
                  </a:lnTo>
                  <a:cubicBezTo>
                    <a:pt x="969" y="41871"/>
                    <a:pt x="1898" y="42826"/>
                    <a:pt x="2800" y="4375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-1327680" y="-826542"/>
              <a:ext cx="2013339" cy="1943172"/>
            </a:xfrm>
            <a:custGeom>
              <a:avLst/>
              <a:gdLst/>
              <a:ahLst/>
              <a:cxnLst/>
              <a:rect l="l" t="t" r="r" b="b"/>
              <a:pathLst>
                <a:path w="38679" h="37331" extrusionOk="0">
                  <a:moveTo>
                    <a:pt x="33353" y="37331"/>
                  </a:moveTo>
                  <a:lnTo>
                    <a:pt x="38678" y="37108"/>
                  </a:lnTo>
                  <a:cubicBezTo>
                    <a:pt x="37789" y="36166"/>
                    <a:pt x="36846" y="35198"/>
                    <a:pt x="35891" y="34217"/>
                  </a:cubicBezTo>
                  <a:cubicBezTo>
                    <a:pt x="22244" y="20151"/>
                    <a:pt x="3193" y="524"/>
                    <a:pt x="2500" y="0"/>
                  </a:cubicBezTo>
                  <a:lnTo>
                    <a:pt x="105" y="3180"/>
                  </a:lnTo>
                  <a:cubicBezTo>
                    <a:pt x="79" y="3167"/>
                    <a:pt x="53" y="3154"/>
                    <a:pt x="0" y="3101"/>
                  </a:cubicBezTo>
                  <a:cubicBezTo>
                    <a:pt x="1034" y="4030"/>
                    <a:pt x="19365" y="22911"/>
                    <a:pt x="33353" y="37331"/>
                  </a:cubicBezTo>
                  <a:close/>
                </a:path>
              </a:pathLst>
            </a:custGeom>
            <a:solidFill>
              <a:srgbClr val="E6E5E9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-177988" y="1947507"/>
              <a:ext cx="1253216" cy="4440078"/>
            </a:xfrm>
            <a:custGeom>
              <a:avLst/>
              <a:gdLst/>
              <a:ahLst/>
              <a:cxnLst/>
              <a:rect l="l" t="t" r="r" b="b"/>
              <a:pathLst>
                <a:path w="24076" h="85300" extrusionOk="0">
                  <a:moveTo>
                    <a:pt x="24076" y="84384"/>
                  </a:moveTo>
                  <a:lnTo>
                    <a:pt x="5509" y="5994"/>
                  </a:lnTo>
                  <a:lnTo>
                    <a:pt x="0" y="1"/>
                  </a:lnTo>
                  <a:lnTo>
                    <a:pt x="20190" y="85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-4167165" y="3796682"/>
              <a:ext cx="5106819" cy="914771"/>
            </a:xfrm>
            <a:custGeom>
              <a:avLst/>
              <a:gdLst/>
              <a:ahLst/>
              <a:cxnLst/>
              <a:rect l="l" t="t" r="r" b="b"/>
              <a:pathLst>
                <a:path w="98109" h="17574" extrusionOk="0">
                  <a:moveTo>
                    <a:pt x="92679" y="1"/>
                  </a:moveTo>
                  <a:lnTo>
                    <a:pt x="1" y="13412"/>
                  </a:lnTo>
                  <a:lnTo>
                    <a:pt x="603" y="17573"/>
                  </a:lnTo>
                  <a:lnTo>
                    <a:pt x="93909" y="4070"/>
                  </a:lnTo>
                  <a:lnTo>
                    <a:pt x="98109" y="346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-986473" y="3452717"/>
              <a:ext cx="1156554" cy="2546669"/>
            </a:xfrm>
            <a:custGeom>
              <a:avLst/>
              <a:gdLst/>
              <a:ahLst/>
              <a:cxnLst/>
              <a:rect l="l" t="t" r="r" b="b"/>
              <a:pathLst>
                <a:path w="22219" h="48925" extrusionOk="0">
                  <a:moveTo>
                    <a:pt x="22218" y="4829"/>
                  </a:moveTo>
                  <a:lnTo>
                    <a:pt x="19902" y="1"/>
                  </a:lnTo>
                  <a:cubicBezTo>
                    <a:pt x="19405" y="1192"/>
                    <a:pt x="18895" y="2435"/>
                    <a:pt x="18358" y="3704"/>
                  </a:cubicBezTo>
                  <a:cubicBezTo>
                    <a:pt x="10782" y="21774"/>
                    <a:pt x="223" y="47014"/>
                    <a:pt x="1" y="47838"/>
                  </a:cubicBezTo>
                  <a:lnTo>
                    <a:pt x="3887" y="48806"/>
                  </a:lnTo>
                  <a:cubicBezTo>
                    <a:pt x="3887" y="48820"/>
                    <a:pt x="3861" y="48872"/>
                    <a:pt x="3848" y="48924"/>
                  </a:cubicBezTo>
                  <a:cubicBezTo>
                    <a:pt x="4292" y="47629"/>
                    <a:pt x="14446" y="23344"/>
                    <a:pt x="22218" y="482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-1493885" y="1765687"/>
              <a:ext cx="1024393" cy="2353866"/>
            </a:xfrm>
            <a:custGeom>
              <a:avLst/>
              <a:gdLst/>
              <a:ahLst/>
              <a:cxnLst/>
              <a:rect l="l" t="t" r="r" b="b"/>
              <a:pathLst>
                <a:path w="19680" h="45221" extrusionOk="0">
                  <a:moveTo>
                    <a:pt x="19680" y="5404"/>
                  </a:moveTo>
                  <a:lnTo>
                    <a:pt x="17547" y="0"/>
                  </a:lnTo>
                  <a:cubicBezTo>
                    <a:pt x="17063" y="1204"/>
                    <a:pt x="16566" y="2447"/>
                    <a:pt x="16069" y="3703"/>
                  </a:cubicBezTo>
                  <a:cubicBezTo>
                    <a:pt x="8964" y="21420"/>
                    <a:pt x="184" y="43415"/>
                    <a:pt x="1" y="44200"/>
                  </a:cubicBezTo>
                  <a:lnTo>
                    <a:pt x="3900" y="45103"/>
                  </a:lnTo>
                  <a:cubicBezTo>
                    <a:pt x="3900" y="45116"/>
                    <a:pt x="3874" y="45168"/>
                    <a:pt x="3861" y="45221"/>
                  </a:cubicBezTo>
                  <a:cubicBezTo>
                    <a:pt x="4253" y="44004"/>
                    <a:pt x="12549" y="23252"/>
                    <a:pt x="19680" y="540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-1497268" y="1765687"/>
              <a:ext cx="1029859" cy="2354543"/>
            </a:xfrm>
            <a:custGeom>
              <a:avLst/>
              <a:gdLst/>
              <a:ahLst/>
              <a:cxnLst/>
              <a:rect l="l" t="t" r="r" b="b"/>
              <a:pathLst>
                <a:path w="19785" h="45234" extrusionOk="0">
                  <a:moveTo>
                    <a:pt x="3965" y="45234"/>
                  </a:moveTo>
                  <a:lnTo>
                    <a:pt x="3886" y="45208"/>
                  </a:lnTo>
                  <a:cubicBezTo>
                    <a:pt x="3900" y="45168"/>
                    <a:pt x="3900" y="45155"/>
                    <a:pt x="3900" y="45142"/>
                  </a:cubicBezTo>
                  <a:lnTo>
                    <a:pt x="0" y="44239"/>
                  </a:lnTo>
                  <a:lnTo>
                    <a:pt x="26" y="44200"/>
                  </a:lnTo>
                  <a:cubicBezTo>
                    <a:pt x="197" y="43415"/>
                    <a:pt x="8859" y="21747"/>
                    <a:pt x="16081" y="3703"/>
                  </a:cubicBezTo>
                  <a:lnTo>
                    <a:pt x="17573" y="0"/>
                  </a:lnTo>
                  <a:lnTo>
                    <a:pt x="17651" y="26"/>
                  </a:lnTo>
                  <a:lnTo>
                    <a:pt x="16160" y="3742"/>
                  </a:lnTo>
                  <a:cubicBezTo>
                    <a:pt x="9029" y="21551"/>
                    <a:pt x="498" y="42892"/>
                    <a:pt x="118" y="44187"/>
                  </a:cubicBezTo>
                  <a:lnTo>
                    <a:pt x="3926" y="45077"/>
                  </a:lnTo>
                  <a:cubicBezTo>
                    <a:pt x="4737" y="42879"/>
                    <a:pt x="12522" y="23343"/>
                    <a:pt x="19693" y="5404"/>
                  </a:cubicBezTo>
                  <a:lnTo>
                    <a:pt x="19784" y="5443"/>
                  </a:lnTo>
                  <a:cubicBezTo>
                    <a:pt x="12404" y="23893"/>
                    <a:pt x="4357" y="44043"/>
                    <a:pt x="3965" y="45234"/>
                  </a:cubicBezTo>
                  <a:cubicBezTo>
                    <a:pt x="3965" y="45221"/>
                    <a:pt x="3965" y="45234"/>
                    <a:pt x="3965" y="45234"/>
                  </a:cubicBez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-1711830" y="1829035"/>
              <a:ext cx="2060342" cy="3979622"/>
            </a:xfrm>
            <a:custGeom>
              <a:avLst/>
              <a:gdLst/>
              <a:ahLst/>
              <a:cxnLst/>
              <a:rect l="l" t="t" r="r" b="b"/>
              <a:pathLst>
                <a:path w="39582" h="76454" extrusionOk="0">
                  <a:moveTo>
                    <a:pt x="36009" y="76454"/>
                  </a:moveTo>
                  <a:lnTo>
                    <a:pt x="1" y="1740"/>
                  </a:lnTo>
                  <a:lnTo>
                    <a:pt x="3586" y="0"/>
                  </a:lnTo>
                  <a:lnTo>
                    <a:pt x="39581" y="7471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27"/>
          <p:cNvGrpSpPr/>
          <p:nvPr/>
        </p:nvGrpSpPr>
        <p:grpSpPr>
          <a:xfrm>
            <a:off x="6168416" y="-1172537"/>
            <a:ext cx="6610702" cy="9753886"/>
            <a:chOff x="6168416" y="-1172537"/>
            <a:chExt cx="6610702" cy="9753886"/>
          </a:xfrm>
        </p:grpSpPr>
        <p:sp>
          <p:nvSpPr>
            <p:cNvPr id="860" name="Google Shape;860;p27"/>
            <p:cNvSpPr/>
            <p:nvPr/>
          </p:nvSpPr>
          <p:spPr>
            <a:xfrm flipH="1">
              <a:off x="6307343" y="3977201"/>
              <a:ext cx="1582240" cy="4600764"/>
            </a:xfrm>
            <a:custGeom>
              <a:avLst/>
              <a:gdLst/>
              <a:ahLst/>
              <a:cxnLst/>
              <a:rect l="l" t="t" r="r" b="b"/>
              <a:pathLst>
                <a:path w="30397" h="88387" extrusionOk="0">
                  <a:moveTo>
                    <a:pt x="30396" y="87196"/>
                  </a:moveTo>
                  <a:lnTo>
                    <a:pt x="4201" y="0"/>
                  </a:lnTo>
                  <a:lnTo>
                    <a:pt x="1" y="602"/>
                  </a:lnTo>
                  <a:lnTo>
                    <a:pt x="26379" y="88387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 flipH="1">
              <a:off x="8262088" y="1829035"/>
              <a:ext cx="2060342" cy="3979622"/>
            </a:xfrm>
            <a:custGeom>
              <a:avLst/>
              <a:gdLst/>
              <a:ahLst/>
              <a:cxnLst/>
              <a:rect l="l" t="t" r="r" b="b"/>
              <a:pathLst>
                <a:path w="39582" h="76454" extrusionOk="0">
                  <a:moveTo>
                    <a:pt x="36009" y="76454"/>
                  </a:moveTo>
                  <a:lnTo>
                    <a:pt x="1" y="1740"/>
                  </a:lnTo>
                  <a:lnTo>
                    <a:pt x="3586" y="0"/>
                  </a:lnTo>
                  <a:lnTo>
                    <a:pt x="39581" y="74713"/>
                  </a:lnTo>
                  <a:close/>
                </a:path>
              </a:pathLst>
            </a:custGeom>
            <a:solidFill>
              <a:srgbClr val="DFDEE2"/>
            </a:soli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 flipH="1">
              <a:off x="8260735" y="1829035"/>
              <a:ext cx="2062372" cy="3979622"/>
            </a:xfrm>
            <a:custGeom>
              <a:avLst/>
              <a:gdLst/>
              <a:ahLst/>
              <a:cxnLst/>
              <a:rect l="l" t="t" r="r" b="b"/>
              <a:pathLst>
                <a:path w="39621" h="76454" extrusionOk="0">
                  <a:moveTo>
                    <a:pt x="3573" y="118"/>
                  </a:moveTo>
                  <a:lnTo>
                    <a:pt x="39503" y="74687"/>
                  </a:lnTo>
                  <a:lnTo>
                    <a:pt x="36049" y="76349"/>
                  </a:lnTo>
                  <a:lnTo>
                    <a:pt x="118" y="1767"/>
                  </a:lnTo>
                  <a:lnTo>
                    <a:pt x="3573" y="118"/>
                  </a:lnTo>
                  <a:close/>
                  <a:moveTo>
                    <a:pt x="3599" y="0"/>
                  </a:moveTo>
                  <a:lnTo>
                    <a:pt x="1" y="1740"/>
                  </a:lnTo>
                  <a:lnTo>
                    <a:pt x="36022" y="76454"/>
                  </a:lnTo>
                  <a:lnTo>
                    <a:pt x="39621" y="74713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 flipH="1">
              <a:off x="9080091" y="1765687"/>
              <a:ext cx="1024393" cy="2353866"/>
            </a:xfrm>
            <a:custGeom>
              <a:avLst/>
              <a:gdLst/>
              <a:ahLst/>
              <a:cxnLst/>
              <a:rect l="l" t="t" r="r" b="b"/>
              <a:pathLst>
                <a:path w="19680" h="45221" extrusionOk="0">
                  <a:moveTo>
                    <a:pt x="19680" y="5404"/>
                  </a:moveTo>
                  <a:lnTo>
                    <a:pt x="17547" y="0"/>
                  </a:lnTo>
                  <a:cubicBezTo>
                    <a:pt x="17063" y="1204"/>
                    <a:pt x="16566" y="2447"/>
                    <a:pt x="16069" y="3703"/>
                  </a:cubicBezTo>
                  <a:cubicBezTo>
                    <a:pt x="8964" y="21420"/>
                    <a:pt x="184" y="43415"/>
                    <a:pt x="1" y="44200"/>
                  </a:cubicBezTo>
                  <a:lnTo>
                    <a:pt x="3900" y="45103"/>
                  </a:lnTo>
                  <a:cubicBezTo>
                    <a:pt x="3900" y="45116"/>
                    <a:pt x="3874" y="45168"/>
                    <a:pt x="3861" y="45221"/>
                  </a:cubicBezTo>
                  <a:cubicBezTo>
                    <a:pt x="4253" y="44004"/>
                    <a:pt x="12549" y="23252"/>
                    <a:pt x="19680" y="540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 flipH="1">
              <a:off x="9078009" y="1765687"/>
              <a:ext cx="1029859" cy="2354543"/>
            </a:xfrm>
            <a:custGeom>
              <a:avLst/>
              <a:gdLst/>
              <a:ahLst/>
              <a:cxnLst/>
              <a:rect l="l" t="t" r="r" b="b"/>
              <a:pathLst>
                <a:path w="19785" h="45234" extrusionOk="0">
                  <a:moveTo>
                    <a:pt x="3965" y="45234"/>
                  </a:moveTo>
                  <a:lnTo>
                    <a:pt x="3886" y="45208"/>
                  </a:lnTo>
                  <a:cubicBezTo>
                    <a:pt x="3900" y="45168"/>
                    <a:pt x="3900" y="45155"/>
                    <a:pt x="3900" y="45142"/>
                  </a:cubicBezTo>
                  <a:lnTo>
                    <a:pt x="0" y="44239"/>
                  </a:lnTo>
                  <a:lnTo>
                    <a:pt x="26" y="44200"/>
                  </a:lnTo>
                  <a:cubicBezTo>
                    <a:pt x="197" y="43415"/>
                    <a:pt x="8859" y="21747"/>
                    <a:pt x="16081" y="3703"/>
                  </a:cubicBezTo>
                  <a:lnTo>
                    <a:pt x="17573" y="0"/>
                  </a:lnTo>
                  <a:lnTo>
                    <a:pt x="17651" y="26"/>
                  </a:lnTo>
                  <a:lnTo>
                    <a:pt x="16160" y="3742"/>
                  </a:lnTo>
                  <a:cubicBezTo>
                    <a:pt x="9029" y="21551"/>
                    <a:pt x="498" y="42892"/>
                    <a:pt x="118" y="44187"/>
                  </a:cubicBezTo>
                  <a:lnTo>
                    <a:pt x="3926" y="45077"/>
                  </a:lnTo>
                  <a:cubicBezTo>
                    <a:pt x="4737" y="42879"/>
                    <a:pt x="12522" y="23343"/>
                    <a:pt x="19693" y="5404"/>
                  </a:cubicBezTo>
                  <a:lnTo>
                    <a:pt x="19784" y="5443"/>
                  </a:lnTo>
                  <a:cubicBezTo>
                    <a:pt x="12404" y="23893"/>
                    <a:pt x="4357" y="44043"/>
                    <a:pt x="3965" y="45234"/>
                  </a:cubicBezTo>
                  <a:cubicBezTo>
                    <a:pt x="3965" y="45221"/>
                    <a:pt x="3965" y="45234"/>
                    <a:pt x="3965" y="45234"/>
                  </a:cubicBez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7"/>
            <p:cNvSpPr/>
            <p:nvPr/>
          </p:nvSpPr>
          <p:spPr>
            <a:xfrm flipH="1">
              <a:off x="7924941" y="-826542"/>
              <a:ext cx="2013339" cy="1943172"/>
            </a:xfrm>
            <a:custGeom>
              <a:avLst/>
              <a:gdLst/>
              <a:ahLst/>
              <a:cxnLst/>
              <a:rect l="l" t="t" r="r" b="b"/>
              <a:pathLst>
                <a:path w="38679" h="37331" extrusionOk="0">
                  <a:moveTo>
                    <a:pt x="33353" y="37331"/>
                  </a:moveTo>
                  <a:lnTo>
                    <a:pt x="38678" y="37108"/>
                  </a:lnTo>
                  <a:cubicBezTo>
                    <a:pt x="37789" y="36166"/>
                    <a:pt x="36846" y="35198"/>
                    <a:pt x="35891" y="34217"/>
                  </a:cubicBezTo>
                  <a:cubicBezTo>
                    <a:pt x="22244" y="20151"/>
                    <a:pt x="3193" y="524"/>
                    <a:pt x="2500" y="0"/>
                  </a:cubicBezTo>
                  <a:lnTo>
                    <a:pt x="105" y="3180"/>
                  </a:lnTo>
                  <a:cubicBezTo>
                    <a:pt x="79" y="3167"/>
                    <a:pt x="53" y="3154"/>
                    <a:pt x="0" y="3101"/>
                  </a:cubicBezTo>
                  <a:cubicBezTo>
                    <a:pt x="1034" y="4030"/>
                    <a:pt x="19365" y="22911"/>
                    <a:pt x="33353" y="37331"/>
                  </a:cubicBezTo>
                  <a:close/>
                </a:path>
              </a:pathLst>
            </a:custGeom>
            <a:solidFill>
              <a:srgbClr val="E6E5E9"/>
            </a:soli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7"/>
            <p:cNvSpPr/>
            <p:nvPr/>
          </p:nvSpPr>
          <p:spPr>
            <a:xfrm flipH="1">
              <a:off x="6304636" y="3976473"/>
              <a:ext cx="1586977" cy="4604876"/>
            </a:xfrm>
            <a:custGeom>
              <a:avLst/>
              <a:gdLst/>
              <a:ahLst/>
              <a:cxnLst/>
              <a:rect l="l" t="t" r="r" b="b"/>
              <a:pathLst>
                <a:path w="30488" h="88466" extrusionOk="0">
                  <a:moveTo>
                    <a:pt x="26379" y="88466"/>
                  </a:moveTo>
                  <a:lnTo>
                    <a:pt x="26366" y="88414"/>
                  </a:lnTo>
                  <a:lnTo>
                    <a:pt x="0" y="642"/>
                  </a:lnTo>
                  <a:lnTo>
                    <a:pt x="66" y="603"/>
                  </a:lnTo>
                  <a:lnTo>
                    <a:pt x="26431" y="88348"/>
                  </a:lnTo>
                  <a:lnTo>
                    <a:pt x="30396" y="87171"/>
                  </a:lnTo>
                  <a:lnTo>
                    <a:pt x="4201" y="27"/>
                  </a:lnTo>
                  <a:lnTo>
                    <a:pt x="4266" y="1"/>
                  </a:lnTo>
                  <a:lnTo>
                    <a:pt x="30487" y="87223"/>
                  </a:lnTo>
                  <a:lnTo>
                    <a:pt x="30461" y="8723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7"/>
            <p:cNvSpPr/>
            <p:nvPr/>
          </p:nvSpPr>
          <p:spPr>
            <a:xfrm flipH="1">
              <a:off x="9189725" y="690901"/>
              <a:ext cx="2360685" cy="1267582"/>
            </a:xfrm>
            <a:custGeom>
              <a:avLst/>
              <a:gdLst/>
              <a:ahLst/>
              <a:cxnLst/>
              <a:rect l="l" t="t" r="r" b="b"/>
              <a:pathLst>
                <a:path w="45352" h="24352" extrusionOk="0">
                  <a:moveTo>
                    <a:pt x="1701" y="1"/>
                  </a:moveTo>
                  <a:lnTo>
                    <a:pt x="0" y="3612"/>
                  </a:lnTo>
                  <a:lnTo>
                    <a:pt x="43860" y="24351"/>
                  </a:lnTo>
                  <a:cubicBezTo>
                    <a:pt x="44370" y="23095"/>
                    <a:pt x="44854" y="21852"/>
                    <a:pt x="45351" y="2064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7"/>
            <p:cNvSpPr/>
            <p:nvPr/>
          </p:nvSpPr>
          <p:spPr>
            <a:xfrm flipH="1">
              <a:off x="8559731" y="2680358"/>
              <a:ext cx="2721669" cy="965157"/>
            </a:xfrm>
            <a:custGeom>
              <a:avLst/>
              <a:gdLst/>
              <a:ahLst/>
              <a:cxnLst/>
              <a:rect l="l" t="t" r="r" b="b"/>
              <a:pathLst>
                <a:path w="52287" h="18542" extrusionOk="0">
                  <a:moveTo>
                    <a:pt x="1113" y="1"/>
                  </a:moveTo>
                  <a:lnTo>
                    <a:pt x="1" y="3835"/>
                  </a:lnTo>
                  <a:lnTo>
                    <a:pt x="50729" y="18542"/>
                  </a:lnTo>
                  <a:cubicBezTo>
                    <a:pt x="51266" y="17260"/>
                    <a:pt x="51776" y="16016"/>
                    <a:pt x="52286" y="1483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7"/>
            <p:cNvSpPr/>
            <p:nvPr/>
          </p:nvSpPr>
          <p:spPr>
            <a:xfrm flipH="1">
              <a:off x="7493165" y="-510529"/>
              <a:ext cx="2397434" cy="2403628"/>
            </a:xfrm>
            <a:custGeom>
              <a:avLst/>
              <a:gdLst/>
              <a:ahLst/>
              <a:cxnLst/>
              <a:rect l="l" t="t" r="r" b="b"/>
              <a:pathLst>
                <a:path w="46058" h="46177" extrusionOk="0">
                  <a:moveTo>
                    <a:pt x="46058" y="2814"/>
                  </a:moveTo>
                  <a:lnTo>
                    <a:pt x="43219" y="1"/>
                  </a:lnTo>
                  <a:lnTo>
                    <a:pt x="0" y="43638"/>
                  </a:lnTo>
                  <a:lnTo>
                    <a:pt x="3114" y="461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7"/>
            <p:cNvSpPr/>
            <p:nvPr/>
          </p:nvSpPr>
          <p:spPr>
            <a:xfrm flipH="1">
              <a:off x="8501843" y="-28312"/>
              <a:ext cx="1980650" cy="2287811"/>
            </a:xfrm>
            <a:custGeom>
              <a:avLst/>
              <a:gdLst/>
              <a:ahLst/>
              <a:cxnLst/>
              <a:rect l="l" t="t" r="r" b="b"/>
              <a:pathLst>
                <a:path w="38051" h="43952" extrusionOk="0">
                  <a:moveTo>
                    <a:pt x="30684" y="30187"/>
                  </a:moveTo>
                  <a:lnTo>
                    <a:pt x="2906" y="0"/>
                  </a:lnTo>
                  <a:lnTo>
                    <a:pt x="1" y="2748"/>
                  </a:lnTo>
                  <a:lnTo>
                    <a:pt x="32542" y="37959"/>
                  </a:lnTo>
                  <a:lnTo>
                    <a:pt x="38051" y="4395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7"/>
            <p:cNvSpPr/>
            <p:nvPr/>
          </p:nvSpPr>
          <p:spPr>
            <a:xfrm flipH="1">
              <a:off x="6168416" y="-1172537"/>
              <a:ext cx="1900957" cy="2277609"/>
            </a:xfrm>
            <a:custGeom>
              <a:avLst/>
              <a:gdLst/>
              <a:ahLst/>
              <a:cxnLst/>
              <a:rect l="l" t="t" r="r" b="b"/>
              <a:pathLst>
                <a:path w="36520" h="43756" extrusionOk="0">
                  <a:moveTo>
                    <a:pt x="36519" y="2513"/>
                  </a:moveTo>
                  <a:lnTo>
                    <a:pt x="33431" y="0"/>
                  </a:lnTo>
                  <a:lnTo>
                    <a:pt x="0" y="40864"/>
                  </a:lnTo>
                  <a:cubicBezTo>
                    <a:pt x="969" y="41871"/>
                    <a:pt x="1898" y="42826"/>
                    <a:pt x="2800" y="4375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7"/>
            <p:cNvSpPr/>
            <p:nvPr/>
          </p:nvSpPr>
          <p:spPr>
            <a:xfrm flipH="1">
              <a:off x="7924941" y="-829301"/>
              <a:ext cx="2014692" cy="1946607"/>
            </a:xfrm>
            <a:custGeom>
              <a:avLst/>
              <a:gdLst/>
              <a:ahLst/>
              <a:cxnLst/>
              <a:rect l="l" t="t" r="r" b="b"/>
              <a:pathLst>
                <a:path w="38705" h="37397" extrusionOk="0">
                  <a:moveTo>
                    <a:pt x="33340" y="37397"/>
                  </a:moveTo>
                  <a:cubicBezTo>
                    <a:pt x="17429" y="20976"/>
                    <a:pt x="942" y="4031"/>
                    <a:pt x="0" y="3180"/>
                  </a:cubicBezTo>
                  <a:lnTo>
                    <a:pt x="0" y="3180"/>
                  </a:lnTo>
                  <a:lnTo>
                    <a:pt x="0" y="3180"/>
                  </a:lnTo>
                  <a:lnTo>
                    <a:pt x="39" y="3115"/>
                  </a:lnTo>
                  <a:lnTo>
                    <a:pt x="39" y="3115"/>
                  </a:lnTo>
                  <a:lnTo>
                    <a:pt x="92" y="3167"/>
                  </a:lnTo>
                  <a:lnTo>
                    <a:pt x="2499" y="1"/>
                  </a:lnTo>
                  <a:lnTo>
                    <a:pt x="2526" y="27"/>
                  </a:lnTo>
                  <a:cubicBezTo>
                    <a:pt x="3206" y="537"/>
                    <a:pt x="21066" y="18921"/>
                    <a:pt x="35917" y="34243"/>
                  </a:cubicBezTo>
                  <a:lnTo>
                    <a:pt x="38704" y="37122"/>
                  </a:lnTo>
                  <a:lnTo>
                    <a:pt x="38639" y="37174"/>
                  </a:lnTo>
                  <a:lnTo>
                    <a:pt x="35852" y="34296"/>
                  </a:lnTo>
                  <a:cubicBezTo>
                    <a:pt x="23827" y="21891"/>
                    <a:pt x="3625" y="1087"/>
                    <a:pt x="2499" y="106"/>
                  </a:cubicBezTo>
                  <a:lnTo>
                    <a:pt x="131" y="3233"/>
                  </a:lnTo>
                  <a:cubicBezTo>
                    <a:pt x="1937" y="4999"/>
                    <a:pt x="18999" y="22533"/>
                    <a:pt x="33366" y="3733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7"/>
            <p:cNvSpPr/>
            <p:nvPr/>
          </p:nvSpPr>
          <p:spPr>
            <a:xfrm flipH="1">
              <a:off x="7535372" y="1947507"/>
              <a:ext cx="1253216" cy="4440078"/>
            </a:xfrm>
            <a:custGeom>
              <a:avLst/>
              <a:gdLst/>
              <a:ahLst/>
              <a:cxnLst/>
              <a:rect l="l" t="t" r="r" b="b"/>
              <a:pathLst>
                <a:path w="24076" h="85300" extrusionOk="0">
                  <a:moveTo>
                    <a:pt x="24076" y="84384"/>
                  </a:moveTo>
                  <a:lnTo>
                    <a:pt x="5509" y="5994"/>
                  </a:lnTo>
                  <a:lnTo>
                    <a:pt x="0" y="1"/>
                  </a:lnTo>
                  <a:lnTo>
                    <a:pt x="20190" y="85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7"/>
            <p:cNvSpPr/>
            <p:nvPr/>
          </p:nvSpPr>
          <p:spPr>
            <a:xfrm flipH="1">
              <a:off x="7670946" y="3795329"/>
              <a:ext cx="5108172" cy="918154"/>
            </a:xfrm>
            <a:custGeom>
              <a:avLst/>
              <a:gdLst/>
              <a:ahLst/>
              <a:cxnLst/>
              <a:rect l="l" t="t" r="r" b="b"/>
              <a:pathLst>
                <a:path w="98135" h="17639" extrusionOk="0">
                  <a:moveTo>
                    <a:pt x="603" y="17638"/>
                  </a:moveTo>
                  <a:lnTo>
                    <a:pt x="603" y="17612"/>
                  </a:lnTo>
                  <a:lnTo>
                    <a:pt x="1" y="13412"/>
                  </a:lnTo>
                  <a:lnTo>
                    <a:pt x="27" y="13412"/>
                  </a:lnTo>
                  <a:lnTo>
                    <a:pt x="92705" y="0"/>
                  </a:lnTo>
                  <a:lnTo>
                    <a:pt x="92705" y="79"/>
                  </a:lnTo>
                  <a:lnTo>
                    <a:pt x="79" y="13478"/>
                  </a:lnTo>
                  <a:lnTo>
                    <a:pt x="668" y="17560"/>
                  </a:lnTo>
                  <a:lnTo>
                    <a:pt x="98135" y="3442"/>
                  </a:lnTo>
                  <a:lnTo>
                    <a:pt x="98135" y="3533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7"/>
            <p:cNvSpPr/>
            <p:nvPr/>
          </p:nvSpPr>
          <p:spPr>
            <a:xfrm flipH="1">
              <a:off x="8440519" y="3452717"/>
              <a:ext cx="1156554" cy="2546669"/>
            </a:xfrm>
            <a:custGeom>
              <a:avLst/>
              <a:gdLst/>
              <a:ahLst/>
              <a:cxnLst/>
              <a:rect l="l" t="t" r="r" b="b"/>
              <a:pathLst>
                <a:path w="22219" h="48925" extrusionOk="0">
                  <a:moveTo>
                    <a:pt x="22218" y="4829"/>
                  </a:moveTo>
                  <a:lnTo>
                    <a:pt x="19902" y="1"/>
                  </a:lnTo>
                  <a:cubicBezTo>
                    <a:pt x="19405" y="1192"/>
                    <a:pt x="18895" y="2435"/>
                    <a:pt x="18358" y="3704"/>
                  </a:cubicBezTo>
                  <a:cubicBezTo>
                    <a:pt x="10782" y="21774"/>
                    <a:pt x="223" y="47014"/>
                    <a:pt x="1" y="47838"/>
                  </a:cubicBezTo>
                  <a:lnTo>
                    <a:pt x="3887" y="48806"/>
                  </a:lnTo>
                  <a:cubicBezTo>
                    <a:pt x="3887" y="48820"/>
                    <a:pt x="3861" y="48872"/>
                    <a:pt x="3848" y="48924"/>
                  </a:cubicBezTo>
                  <a:cubicBezTo>
                    <a:pt x="4292" y="47629"/>
                    <a:pt x="14446" y="23344"/>
                    <a:pt x="22218" y="482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7"/>
            <p:cNvSpPr/>
            <p:nvPr/>
          </p:nvSpPr>
          <p:spPr>
            <a:xfrm flipH="1">
              <a:off x="8262088" y="1829035"/>
              <a:ext cx="2060342" cy="3979622"/>
            </a:xfrm>
            <a:custGeom>
              <a:avLst/>
              <a:gdLst/>
              <a:ahLst/>
              <a:cxnLst/>
              <a:rect l="l" t="t" r="r" b="b"/>
              <a:pathLst>
                <a:path w="39582" h="76454" extrusionOk="0">
                  <a:moveTo>
                    <a:pt x="36009" y="76454"/>
                  </a:moveTo>
                  <a:lnTo>
                    <a:pt x="1" y="1740"/>
                  </a:lnTo>
                  <a:lnTo>
                    <a:pt x="3586" y="0"/>
                  </a:lnTo>
                  <a:lnTo>
                    <a:pt x="39581" y="7471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7"/>
            <p:cNvSpPr/>
            <p:nvPr/>
          </p:nvSpPr>
          <p:spPr>
            <a:xfrm flipH="1">
              <a:off x="6307343" y="3977201"/>
              <a:ext cx="1582240" cy="4600764"/>
            </a:xfrm>
            <a:custGeom>
              <a:avLst/>
              <a:gdLst/>
              <a:ahLst/>
              <a:cxnLst/>
              <a:rect l="l" t="t" r="r" b="b"/>
              <a:pathLst>
                <a:path w="30397" h="88387" extrusionOk="0">
                  <a:moveTo>
                    <a:pt x="30396" y="87196"/>
                  </a:moveTo>
                  <a:lnTo>
                    <a:pt x="4201" y="0"/>
                  </a:lnTo>
                  <a:lnTo>
                    <a:pt x="1" y="602"/>
                  </a:lnTo>
                  <a:lnTo>
                    <a:pt x="26379" y="88387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7"/>
            <p:cNvSpPr/>
            <p:nvPr/>
          </p:nvSpPr>
          <p:spPr>
            <a:xfrm flipH="1">
              <a:off x="6304636" y="3976473"/>
              <a:ext cx="1586977" cy="4604876"/>
            </a:xfrm>
            <a:custGeom>
              <a:avLst/>
              <a:gdLst/>
              <a:ahLst/>
              <a:cxnLst/>
              <a:rect l="l" t="t" r="r" b="b"/>
              <a:pathLst>
                <a:path w="30488" h="88466" extrusionOk="0">
                  <a:moveTo>
                    <a:pt x="26379" y="88466"/>
                  </a:moveTo>
                  <a:lnTo>
                    <a:pt x="26366" y="88414"/>
                  </a:lnTo>
                  <a:lnTo>
                    <a:pt x="0" y="642"/>
                  </a:lnTo>
                  <a:lnTo>
                    <a:pt x="66" y="603"/>
                  </a:lnTo>
                  <a:lnTo>
                    <a:pt x="26431" y="88348"/>
                  </a:lnTo>
                  <a:lnTo>
                    <a:pt x="30396" y="87171"/>
                  </a:lnTo>
                  <a:lnTo>
                    <a:pt x="4201" y="27"/>
                  </a:lnTo>
                  <a:lnTo>
                    <a:pt x="4266" y="1"/>
                  </a:lnTo>
                  <a:lnTo>
                    <a:pt x="30487" y="87223"/>
                  </a:lnTo>
                  <a:lnTo>
                    <a:pt x="30461" y="8723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7"/>
            <p:cNvSpPr/>
            <p:nvPr/>
          </p:nvSpPr>
          <p:spPr>
            <a:xfrm flipH="1">
              <a:off x="8260724" y="4776107"/>
              <a:ext cx="633479" cy="1032565"/>
            </a:xfrm>
            <a:custGeom>
              <a:avLst/>
              <a:gdLst/>
              <a:ahLst/>
              <a:cxnLst/>
              <a:rect l="l" t="t" r="r" b="b"/>
              <a:pathLst>
                <a:path w="12170" h="19837" extrusionOk="0">
                  <a:moveTo>
                    <a:pt x="3429" y="0"/>
                  </a:moveTo>
                  <a:cubicBezTo>
                    <a:pt x="2435" y="628"/>
                    <a:pt x="1440" y="1269"/>
                    <a:pt x="394" y="1858"/>
                  </a:cubicBezTo>
                  <a:cubicBezTo>
                    <a:pt x="263" y="1924"/>
                    <a:pt x="132" y="2002"/>
                    <a:pt x="1" y="2068"/>
                  </a:cubicBezTo>
                  <a:lnTo>
                    <a:pt x="8571" y="19837"/>
                  </a:lnTo>
                  <a:lnTo>
                    <a:pt x="12170" y="18096"/>
                  </a:lnTo>
                  <a:close/>
                </a:path>
              </a:pathLst>
            </a:custGeom>
            <a:solidFill>
              <a:srgbClr val="DFDEE2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7"/>
            <p:cNvSpPr/>
            <p:nvPr/>
          </p:nvSpPr>
          <p:spPr>
            <a:xfrm flipH="1">
              <a:off x="9189725" y="690901"/>
              <a:ext cx="2360685" cy="1267582"/>
            </a:xfrm>
            <a:custGeom>
              <a:avLst/>
              <a:gdLst/>
              <a:ahLst/>
              <a:cxnLst/>
              <a:rect l="l" t="t" r="r" b="b"/>
              <a:pathLst>
                <a:path w="45352" h="24352" extrusionOk="0">
                  <a:moveTo>
                    <a:pt x="1701" y="1"/>
                  </a:moveTo>
                  <a:lnTo>
                    <a:pt x="0" y="3612"/>
                  </a:lnTo>
                  <a:lnTo>
                    <a:pt x="43860" y="24351"/>
                  </a:lnTo>
                  <a:cubicBezTo>
                    <a:pt x="44370" y="23095"/>
                    <a:pt x="44854" y="21852"/>
                    <a:pt x="45351" y="2064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 flipH="1">
              <a:off x="8559731" y="2680358"/>
              <a:ext cx="2721669" cy="965157"/>
            </a:xfrm>
            <a:custGeom>
              <a:avLst/>
              <a:gdLst/>
              <a:ahLst/>
              <a:cxnLst/>
              <a:rect l="l" t="t" r="r" b="b"/>
              <a:pathLst>
                <a:path w="52287" h="18542" extrusionOk="0">
                  <a:moveTo>
                    <a:pt x="1113" y="1"/>
                  </a:moveTo>
                  <a:lnTo>
                    <a:pt x="1" y="3835"/>
                  </a:lnTo>
                  <a:lnTo>
                    <a:pt x="50729" y="18542"/>
                  </a:lnTo>
                  <a:cubicBezTo>
                    <a:pt x="51266" y="17260"/>
                    <a:pt x="51776" y="16016"/>
                    <a:pt x="52286" y="1483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 flipH="1">
              <a:off x="8262088" y="1829035"/>
              <a:ext cx="2060342" cy="3979622"/>
            </a:xfrm>
            <a:custGeom>
              <a:avLst/>
              <a:gdLst/>
              <a:ahLst/>
              <a:cxnLst/>
              <a:rect l="l" t="t" r="r" b="b"/>
              <a:pathLst>
                <a:path w="39582" h="76454" extrusionOk="0">
                  <a:moveTo>
                    <a:pt x="36009" y="76454"/>
                  </a:moveTo>
                  <a:lnTo>
                    <a:pt x="1" y="1740"/>
                  </a:lnTo>
                  <a:lnTo>
                    <a:pt x="3586" y="0"/>
                  </a:lnTo>
                  <a:lnTo>
                    <a:pt x="39581" y="74713"/>
                  </a:lnTo>
                  <a:close/>
                </a:path>
              </a:pathLst>
            </a:custGeom>
            <a:solidFill>
              <a:srgbClr val="DFDEE2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 flipH="1">
              <a:off x="8260735" y="1829035"/>
              <a:ext cx="2062372" cy="3979622"/>
            </a:xfrm>
            <a:custGeom>
              <a:avLst/>
              <a:gdLst/>
              <a:ahLst/>
              <a:cxnLst/>
              <a:rect l="l" t="t" r="r" b="b"/>
              <a:pathLst>
                <a:path w="39621" h="76454" extrusionOk="0">
                  <a:moveTo>
                    <a:pt x="3573" y="118"/>
                  </a:moveTo>
                  <a:lnTo>
                    <a:pt x="39503" y="74687"/>
                  </a:lnTo>
                  <a:lnTo>
                    <a:pt x="36049" y="76349"/>
                  </a:lnTo>
                  <a:lnTo>
                    <a:pt x="118" y="1767"/>
                  </a:lnTo>
                  <a:lnTo>
                    <a:pt x="3573" y="118"/>
                  </a:lnTo>
                  <a:close/>
                  <a:moveTo>
                    <a:pt x="3599" y="0"/>
                  </a:moveTo>
                  <a:lnTo>
                    <a:pt x="1" y="1740"/>
                  </a:lnTo>
                  <a:lnTo>
                    <a:pt x="36022" y="76454"/>
                  </a:lnTo>
                  <a:lnTo>
                    <a:pt x="39621" y="74713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 flipH="1">
              <a:off x="8260724" y="4776107"/>
              <a:ext cx="633479" cy="1032565"/>
            </a:xfrm>
            <a:custGeom>
              <a:avLst/>
              <a:gdLst/>
              <a:ahLst/>
              <a:cxnLst/>
              <a:rect l="l" t="t" r="r" b="b"/>
              <a:pathLst>
                <a:path w="12170" h="19837" extrusionOk="0">
                  <a:moveTo>
                    <a:pt x="3403" y="105"/>
                  </a:moveTo>
                  <a:lnTo>
                    <a:pt x="12052" y="18070"/>
                  </a:lnTo>
                  <a:lnTo>
                    <a:pt x="8598" y="19732"/>
                  </a:lnTo>
                  <a:lnTo>
                    <a:pt x="106" y="2120"/>
                  </a:lnTo>
                  <a:cubicBezTo>
                    <a:pt x="223" y="2055"/>
                    <a:pt x="315" y="2002"/>
                    <a:pt x="433" y="1937"/>
                  </a:cubicBezTo>
                  <a:cubicBezTo>
                    <a:pt x="1480" y="1335"/>
                    <a:pt x="2513" y="681"/>
                    <a:pt x="3403" y="105"/>
                  </a:cubicBezTo>
                  <a:close/>
                  <a:moveTo>
                    <a:pt x="3429" y="0"/>
                  </a:moveTo>
                  <a:cubicBezTo>
                    <a:pt x="2435" y="628"/>
                    <a:pt x="1440" y="1269"/>
                    <a:pt x="394" y="1858"/>
                  </a:cubicBezTo>
                  <a:cubicBezTo>
                    <a:pt x="263" y="1924"/>
                    <a:pt x="132" y="2002"/>
                    <a:pt x="1" y="2068"/>
                  </a:cubicBezTo>
                  <a:lnTo>
                    <a:pt x="8571" y="19837"/>
                  </a:lnTo>
                  <a:lnTo>
                    <a:pt x="12170" y="18096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 flipH="1">
              <a:off x="7493165" y="-510529"/>
              <a:ext cx="2397434" cy="2403628"/>
            </a:xfrm>
            <a:custGeom>
              <a:avLst/>
              <a:gdLst/>
              <a:ahLst/>
              <a:cxnLst/>
              <a:rect l="l" t="t" r="r" b="b"/>
              <a:pathLst>
                <a:path w="46058" h="46177" extrusionOk="0">
                  <a:moveTo>
                    <a:pt x="46058" y="2814"/>
                  </a:moveTo>
                  <a:lnTo>
                    <a:pt x="43219" y="1"/>
                  </a:lnTo>
                  <a:lnTo>
                    <a:pt x="0" y="43638"/>
                  </a:lnTo>
                  <a:lnTo>
                    <a:pt x="3114" y="461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7"/>
            <p:cNvSpPr/>
            <p:nvPr/>
          </p:nvSpPr>
          <p:spPr>
            <a:xfrm flipH="1">
              <a:off x="8501843" y="-28312"/>
              <a:ext cx="1980650" cy="2287811"/>
            </a:xfrm>
            <a:custGeom>
              <a:avLst/>
              <a:gdLst/>
              <a:ahLst/>
              <a:cxnLst/>
              <a:rect l="l" t="t" r="r" b="b"/>
              <a:pathLst>
                <a:path w="38051" h="43952" extrusionOk="0">
                  <a:moveTo>
                    <a:pt x="30684" y="30187"/>
                  </a:moveTo>
                  <a:lnTo>
                    <a:pt x="2906" y="0"/>
                  </a:lnTo>
                  <a:lnTo>
                    <a:pt x="1" y="2748"/>
                  </a:lnTo>
                  <a:lnTo>
                    <a:pt x="32542" y="37959"/>
                  </a:lnTo>
                  <a:lnTo>
                    <a:pt x="38051" y="4395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7"/>
            <p:cNvSpPr/>
            <p:nvPr/>
          </p:nvSpPr>
          <p:spPr>
            <a:xfrm flipH="1">
              <a:off x="8500490" y="-31696"/>
              <a:ext cx="1985386" cy="2291872"/>
            </a:xfrm>
            <a:custGeom>
              <a:avLst/>
              <a:gdLst/>
              <a:ahLst/>
              <a:cxnLst/>
              <a:rect l="l" t="t" r="r" b="b"/>
              <a:pathLst>
                <a:path w="38142" h="44030" extrusionOk="0">
                  <a:moveTo>
                    <a:pt x="38076" y="44030"/>
                  </a:moveTo>
                  <a:lnTo>
                    <a:pt x="0" y="2813"/>
                  </a:lnTo>
                  <a:lnTo>
                    <a:pt x="2971" y="0"/>
                  </a:lnTo>
                  <a:lnTo>
                    <a:pt x="2997" y="26"/>
                  </a:lnTo>
                  <a:lnTo>
                    <a:pt x="30788" y="30239"/>
                  </a:lnTo>
                  <a:lnTo>
                    <a:pt x="30723" y="30291"/>
                  </a:lnTo>
                  <a:lnTo>
                    <a:pt x="2971" y="118"/>
                  </a:lnTo>
                  <a:lnTo>
                    <a:pt x="118" y="2813"/>
                  </a:lnTo>
                  <a:lnTo>
                    <a:pt x="38142" y="43977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7"/>
            <p:cNvSpPr/>
            <p:nvPr/>
          </p:nvSpPr>
          <p:spPr>
            <a:xfrm flipH="1">
              <a:off x="6168416" y="-1172537"/>
              <a:ext cx="1900957" cy="2277609"/>
            </a:xfrm>
            <a:custGeom>
              <a:avLst/>
              <a:gdLst/>
              <a:ahLst/>
              <a:cxnLst/>
              <a:rect l="l" t="t" r="r" b="b"/>
              <a:pathLst>
                <a:path w="36520" h="43756" extrusionOk="0">
                  <a:moveTo>
                    <a:pt x="36519" y="2513"/>
                  </a:moveTo>
                  <a:lnTo>
                    <a:pt x="33431" y="0"/>
                  </a:lnTo>
                  <a:lnTo>
                    <a:pt x="0" y="40864"/>
                  </a:lnTo>
                  <a:cubicBezTo>
                    <a:pt x="969" y="41871"/>
                    <a:pt x="1898" y="42826"/>
                    <a:pt x="2800" y="4375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7"/>
            <p:cNvSpPr/>
            <p:nvPr/>
          </p:nvSpPr>
          <p:spPr>
            <a:xfrm flipH="1">
              <a:off x="7924941" y="-826542"/>
              <a:ext cx="2013339" cy="1943172"/>
            </a:xfrm>
            <a:custGeom>
              <a:avLst/>
              <a:gdLst/>
              <a:ahLst/>
              <a:cxnLst/>
              <a:rect l="l" t="t" r="r" b="b"/>
              <a:pathLst>
                <a:path w="38679" h="37331" extrusionOk="0">
                  <a:moveTo>
                    <a:pt x="33353" y="37331"/>
                  </a:moveTo>
                  <a:lnTo>
                    <a:pt x="38678" y="37108"/>
                  </a:lnTo>
                  <a:cubicBezTo>
                    <a:pt x="37789" y="36166"/>
                    <a:pt x="36846" y="35198"/>
                    <a:pt x="35891" y="34217"/>
                  </a:cubicBezTo>
                  <a:cubicBezTo>
                    <a:pt x="22244" y="20151"/>
                    <a:pt x="3193" y="524"/>
                    <a:pt x="2500" y="0"/>
                  </a:cubicBezTo>
                  <a:lnTo>
                    <a:pt x="105" y="3180"/>
                  </a:lnTo>
                  <a:cubicBezTo>
                    <a:pt x="79" y="3167"/>
                    <a:pt x="53" y="3154"/>
                    <a:pt x="0" y="3101"/>
                  </a:cubicBezTo>
                  <a:cubicBezTo>
                    <a:pt x="1034" y="4030"/>
                    <a:pt x="19365" y="22911"/>
                    <a:pt x="33353" y="37331"/>
                  </a:cubicBezTo>
                  <a:close/>
                </a:path>
              </a:pathLst>
            </a:custGeom>
            <a:solidFill>
              <a:srgbClr val="E6E5E9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7"/>
            <p:cNvSpPr/>
            <p:nvPr/>
          </p:nvSpPr>
          <p:spPr>
            <a:xfrm flipH="1">
              <a:off x="7535372" y="1947507"/>
              <a:ext cx="1253216" cy="4440078"/>
            </a:xfrm>
            <a:custGeom>
              <a:avLst/>
              <a:gdLst/>
              <a:ahLst/>
              <a:cxnLst/>
              <a:rect l="l" t="t" r="r" b="b"/>
              <a:pathLst>
                <a:path w="24076" h="85300" extrusionOk="0">
                  <a:moveTo>
                    <a:pt x="24076" y="84384"/>
                  </a:moveTo>
                  <a:lnTo>
                    <a:pt x="5509" y="5994"/>
                  </a:lnTo>
                  <a:lnTo>
                    <a:pt x="0" y="1"/>
                  </a:lnTo>
                  <a:lnTo>
                    <a:pt x="20190" y="85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7"/>
            <p:cNvSpPr/>
            <p:nvPr/>
          </p:nvSpPr>
          <p:spPr>
            <a:xfrm flipH="1">
              <a:off x="7670946" y="3796682"/>
              <a:ext cx="5106819" cy="914771"/>
            </a:xfrm>
            <a:custGeom>
              <a:avLst/>
              <a:gdLst/>
              <a:ahLst/>
              <a:cxnLst/>
              <a:rect l="l" t="t" r="r" b="b"/>
              <a:pathLst>
                <a:path w="98109" h="17574" extrusionOk="0">
                  <a:moveTo>
                    <a:pt x="92679" y="1"/>
                  </a:moveTo>
                  <a:lnTo>
                    <a:pt x="1" y="13412"/>
                  </a:lnTo>
                  <a:lnTo>
                    <a:pt x="603" y="17573"/>
                  </a:lnTo>
                  <a:lnTo>
                    <a:pt x="93909" y="4070"/>
                  </a:lnTo>
                  <a:lnTo>
                    <a:pt x="98109" y="346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7"/>
            <p:cNvSpPr/>
            <p:nvPr/>
          </p:nvSpPr>
          <p:spPr>
            <a:xfrm flipH="1">
              <a:off x="7670946" y="3795329"/>
              <a:ext cx="5108172" cy="918154"/>
            </a:xfrm>
            <a:custGeom>
              <a:avLst/>
              <a:gdLst/>
              <a:ahLst/>
              <a:cxnLst/>
              <a:rect l="l" t="t" r="r" b="b"/>
              <a:pathLst>
                <a:path w="98135" h="17639" extrusionOk="0">
                  <a:moveTo>
                    <a:pt x="603" y="17638"/>
                  </a:moveTo>
                  <a:lnTo>
                    <a:pt x="603" y="17612"/>
                  </a:lnTo>
                  <a:lnTo>
                    <a:pt x="1" y="13412"/>
                  </a:lnTo>
                  <a:lnTo>
                    <a:pt x="27" y="13412"/>
                  </a:lnTo>
                  <a:lnTo>
                    <a:pt x="92705" y="0"/>
                  </a:lnTo>
                  <a:lnTo>
                    <a:pt x="92705" y="79"/>
                  </a:lnTo>
                  <a:lnTo>
                    <a:pt x="79" y="13478"/>
                  </a:lnTo>
                  <a:lnTo>
                    <a:pt x="668" y="17560"/>
                  </a:lnTo>
                  <a:lnTo>
                    <a:pt x="98135" y="3442"/>
                  </a:lnTo>
                  <a:lnTo>
                    <a:pt x="98135" y="3533"/>
                  </a:ln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7"/>
            <p:cNvSpPr/>
            <p:nvPr/>
          </p:nvSpPr>
          <p:spPr>
            <a:xfrm flipH="1">
              <a:off x="8440519" y="3452717"/>
              <a:ext cx="1156554" cy="2546669"/>
            </a:xfrm>
            <a:custGeom>
              <a:avLst/>
              <a:gdLst/>
              <a:ahLst/>
              <a:cxnLst/>
              <a:rect l="l" t="t" r="r" b="b"/>
              <a:pathLst>
                <a:path w="22219" h="48925" extrusionOk="0">
                  <a:moveTo>
                    <a:pt x="22218" y="4829"/>
                  </a:moveTo>
                  <a:lnTo>
                    <a:pt x="19902" y="1"/>
                  </a:lnTo>
                  <a:cubicBezTo>
                    <a:pt x="19405" y="1192"/>
                    <a:pt x="18895" y="2435"/>
                    <a:pt x="18358" y="3704"/>
                  </a:cubicBezTo>
                  <a:cubicBezTo>
                    <a:pt x="10782" y="21774"/>
                    <a:pt x="223" y="47014"/>
                    <a:pt x="1" y="47838"/>
                  </a:cubicBezTo>
                  <a:lnTo>
                    <a:pt x="3887" y="48806"/>
                  </a:lnTo>
                  <a:cubicBezTo>
                    <a:pt x="3887" y="48820"/>
                    <a:pt x="3861" y="48872"/>
                    <a:pt x="3848" y="48924"/>
                  </a:cubicBezTo>
                  <a:cubicBezTo>
                    <a:pt x="4292" y="47629"/>
                    <a:pt x="14446" y="23344"/>
                    <a:pt x="22218" y="482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7"/>
            <p:cNvSpPr/>
            <p:nvPr/>
          </p:nvSpPr>
          <p:spPr>
            <a:xfrm flipH="1">
              <a:off x="9080091" y="1765687"/>
              <a:ext cx="1024393" cy="2353866"/>
            </a:xfrm>
            <a:custGeom>
              <a:avLst/>
              <a:gdLst/>
              <a:ahLst/>
              <a:cxnLst/>
              <a:rect l="l" t="t" r="r" b="b"/>
              <a:pathLst>
                <a:path w="19680" h="45221" extrusionOk="0">
                  <a:moveTo>
                    <a:pt x="19680" y="5404"/>
                  </a:moveTo>
                  <a:lnTo>
                    <a:pt x="17547" y="0"/>
                  </a:lnTo>
                  <a:cubicBezTo>
                    <a:pt x="17063" y="1204"/>
                    <a:pt x="16566" y="2447"/>
                    <a:pt x="16069" y="3703"/>
                  </a:cubicBezTo>
                  <a:cubicBezTo>
                    <a:pt x="8964" y="21420"/>
                    <a:pt x="184" y="43415"/>
                    <a:pt x="1" y="44200"/>
                  </a:cubicBezTo>
                  <a:lnTo>
                    <a:pt x="3900" y="45103"/>
                  </a:lnTo>
                  <a:cubicBezTo>
                    <a:pt x="3900" y="45116"/>
                    <a:pt x="3874" y="45168"/>
                    <a:pt x="3861" y="45221"/>
                  </a:cubicBezTo>
                  <a:cubicBezTo>
                    <a:pt x="4253" y="44004"/>
                    <a:pt x="12549" y="23252"/>
                    <a:pt x="19680" y="540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7"/>
            <p:cNvSpPr/>
            <p:nvPr/>
          </p:nvSpPr>
          <p:spPr>
            <a:xfrm flipH="1">
              <a:off x="9078009" y="1765687"/>
              <a:ext cx="1029859" cy="2354543"/>
            </a:xfrm>
            <a:custGeom>
              <a:avLst/>
              <a:gdLst/>
              <a:ahLst/>
              <a:cxnLst/>
              <a:rect l="l" t="t" r="r" b="b"/>
              <a:pathLst>
                <a:path w="19785" h="45234" extrusionOk="0">
                  <a:moveTo>
                    <a:pt x="3965" y="45234"/>
                  </a:moveTo>
                  <a:lnTo>
                    <a:pt x="3886" y="45208"/>
                  </a:lnTo>
                  <a:cubicBezTo>
                    <a:pt x="3900" y="45168"/>
                    <a:pt x="3900" y="45155"/>
                    <a:pt x="3900" y="45142"/>
                  </a:cubicBezTo>
                  <a:lnTo>
                    <a:pt x="0" y="44239"/>
                  </a:lnTo>
                  <a:lnTo>
                    <a:pt x="26" y="44200"/>
                  </a:lnTo>
                  <a:cubicBezTo>
                    <a:pt x="197" y="43415"/>
                    <a:pt x="8859" y="21747"/>
                    <a:pt x="16081" y="3703"/>
                  </a:cubicBezTo>
                  <a:lnTo>
                    <a:pt x="17573" y="0"/>
                  </a:lnTo>
                  <a:lnTo>
                    <a:pt x="17651" y="26"/>
                  </a:lnTo>
                  <a:lnTo>
                    <a:pt x="16160" y="3742"/>
                  </a:lnTo>
                  <a:cubicBezTo>
                    <a:pt x="9029" y="21551"/>
                    <a:pt x="498" y="42892"/>
                    <a:pt x="118" y="44187"/>
                  </a:cubicBezTo>
                  <a:lnTo>
                    <a:pt x="3926" y="45077"/>
                  </a:lnTo>
                  <a:cubicBezTo>
                    <a:pt x="4737" y="42879"/>
                    <a:pt x="12522" y="23343"/>
                    <a:pt x="19693" y="5404"/>
                  </a:cubicBezTo>
                  <a:lnTo>
                    <a:pt x="19784" y="5443"/>
                  </a:lnTo>
                  <a:cubicBezTo>
                    <a:pt x="12404" y="23893"/>
                    <a:pt x="4357" y="44043"/>
                    <a:pt x="3965" y="45234"/>
                  </a:cubicBezTo>
                  <a:cubicBezTo>
                    <a:pt x="3965" y="45221"/>
                    <a:pt x="3965" y="45234"/>
                    <a:pt x="3965" y="45234"/>
                  </a:cubicBezTo>
                  <a:close/>
                </a:path>
              </a:pathLst>
            </a:custGeom>
            <a:solidFill>
              <a:srgbClr val="FAF9FC"/>
            </a:soli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7"/>
            <p:cNvSpPr/>
            <p:nvPr/>
          </p:nvSpPr>
          <p:spPr>
            <a:xfrm flipH="1">
              <a:off x="8262088" y="1829035"/>
              <a:ext cx="2060342" cy="3979622"/>
            </a:xfrm>
            <a:custGeom>
              <a:avLst/>
              <a:gdLst/>
              <a:ahLst/>
              <a:cxnLst/>
              <a:rect l="l" t="t" r="r" b="b"/>
              <a:pathLst>
                <a:path w="39582" h="76454" extrusionOk="0">
                  <a:moveTo>
                    <a:pt x="36009" y="76454"/>
                  </a:moveTo>
                  <a:lnTo>
                    <a:pt x="1" y="1740"/>
                  </a:lnTo>
                  <a:lnTo>
                    <a:pt x="3586" y="0"/>
                  </a:lnTo>
                  <a:lnTo>
                    <a:pt x="39581" y="7471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71463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7"/>
            <p:cNvSpPr/>
            <p:nvPr/>
          </p:nvSpPr>
          <p:spPr>
            <a:xfrm flipH="1">
              <a:off x="7670946" y="3796682"/>
              <a:ext cx="5106819" cy="914771"/>
            </a:xfrm>
            <a:custGeom>
              <a:avLst/>
              <a:gdLst/>
              <a:ahLst/>
              <a:cxnLst/>
              <a:rect l="l" t="t" r="r" b="b"/>
              <a:pathLst>
                <a:path w="98109" h="17574" extrusionOk="0">
                  <a:moveTo>
                    <a:pt x="92679" y="1"/>
                  </a:moveTo>
                  <a:lnTo>
                    <a:pt x="1" y="13412"/>
                  </a:lnTo>
                  <a:lnTo>
                    <a:pt x="603" y="17573"/>
                  </a:lnTo>
                  <a:lnTo>
                    <a:pt x="93909" y="4070"/>
                  </a:lnTo>
                  <a:lnTo>
                    <a:pt x="98109" y="346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  <a:effectLst>
              <a:outerShdw blurRad="142875" dist="152400" dir="10800000" algn="bl" rotWithShape="0">
                <a:schemeClr val="accent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76548-7CD0-4D99-9B75-C7E5DEC0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8F2694-91E4-4B99-A0DA-3BBD43FE7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F25EE2-5CA6-4CA0-BB62-D6DB506C2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EB1A-1021-49A4-BB52-9045ADF39D22}" type="datetimeFigureOut">
              <a:rPr lang="es-MX" smtClean="0"/>
              <a:t>15/08/2023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0D58A-D538-4C3C-B032-3806C2DA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BCB4D0-17BE-48FC-B817-A835495E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9EF6-780F-48B0-A5BD-81E2FF20D1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840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588530"/>
            <a:ext cx="7891463" cy="13545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BC945A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217421"/>
            <a:ext cx="7886700" cy="1656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BF76942-E97A-9141-870D-C095E5FEEF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548" y="3191"/>
            <a:ext cx="2114849" cy="44818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55277E8-79A9-4A0A-A75E-124F00A1B3C3}"/>
              </a:ext>
            </a:extLst>
          </p:cNvPr>
          <p:cNvSpPr txBox="1"/>
          <p:nvPr userDrawn="1"/>
        </p:nvSpPr>
        <p:spPr>
          <a:xfrm>
            <a:off x="71465" y="4885937"/>
            <a:ext cx="329626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50" b="0" i="1" u="none" strike="noStrike" kern="1200" cap="none" spc="0" normalizeH="0" baseline="0" noProof="0" dirty="0">
                <a:ln>
                  <a:noFill/>
                </a:ln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Dirección de Acreditación y Operación de Centros de Evaluación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945607C-127C-400A-821F-D6AF3C659402}"/>
              </a:ext>
            </a:extLst>
          </p:cNvPr>
          <p:cNvSpPr txBox="1"/>
          <p:nvPr userDrawn="1"/>
        </p:nvSpPr>
        <p:spPr>
          <a:xfrm>
            <a:off x="8037869" y="4885937"/>
            <a:ext cx="94929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</a:t>
            </a:r>
            <a:r>
              <a:rPr lang="es-MX" sz="7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iciembre 20</a:t>
            </a:r>
            <a:r>
              <a:rPr lang="es-MX" sz="7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14200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da"/>
              <a:buNone/>
              <a:defRPr sz="3500">
                <a:solidFill>
                  <a:schemeClr val="dk1"/>
                </a:solidFill>
                <a:latin typeface="Coda"/>
                <a:ea typeface="Coda"/>
                <a:cs typeface="Coda"/>
                <a:sym typeface="Co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Medium"/>
              <a:buNone/>
              <a:defRPr sz="3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Medium"/>
              <a:buNone/>
              <a:defRPr sz="3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Medium"/>
              <a:buNone/>
              <a:defRPr sz="3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Medium"/>
              <a:buNone/>
              <a:defRPr sz="3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Medium"/>
              <a:buNone/>
              <a:defRPr sz="3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Medium"/>
              <a:buNone/>
              <a:defRPr sz="3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Medium"/>
              <a:buNone/>
              <a:defRPr sz="3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Medium"/>
              <a:buNone/>
              <a:defRPr sz="3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48" r:id="rId2"/>
    <p:sldLayoutId id="2147483653" r:id="rId3"/>
    <p:sldLayoutId id="2147483658" r:id="rId4"/>
    <p:sldLayoutId id="2147483659" r:id="rId5"/>
    <p:sldLayoutId id="2147483672" r:id="rId6"/>
    <p:sldLayoutId id="2147483673" r:id="rId7"/>
    <p:sldLayoutId id="2147483679" r:id="rId8"/>
    <p:sldLayoutId id="214748368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rtnerv2.evaluaasi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33.emf"/><Relationship Id="rId4" Type="http://schemas.openxmlformats.org/officeDocument/2006/relationships/package" Target="../embeddings/Microsoft_Excel_Worksheet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microsoft.com/office/2007/relationships/hdphoto" Target="../media/hdphoto2.wdp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p31"/>
          <p:cNvGrpSpPr/>
          <p:nvPr/>
        </p:nvGrpSpPr>
        <p:grpSpPr>
          <a:xfrm>
            <a:off x="-4168518" y="-1172537"/>
            <a:ext cx="7884986" cy="9753886"/>
            <a:chOff x="-4192306" y="-1172537"/>
            <a:chExt cx="7884986" cy="9753886"/>
          </a:xfrm>
        </p:grpSpPr>
        <p:grpSp>
          <p:nvGrpSpPr>
            <p:cNvPr id="911" name="Google Shape;911;p31"/>
            <p:cNvGrpSpPr/>
            <p:nvPr/>
          </p:nvGrpSpPr>
          <p:grpSpPr>
            <a:xfrm>
              <a:off x="-4192306" y="-1172537"/>
              <a:ext cx="7884986" cy="9753886"/>
              <a:chOff x="-4331876" y="-1172537"/>
              <a:chExt cx="7884986" cy="9753886"/>
            </a:xfrm>
          </p:grpSpPr>
          <p:sp>
            <p:nvSpPr>
              <p:cNvPr id="912" name="Google Shape;912;p31"/>
              <p:cNvSpPr/>
              <p:nvPr/>
            </p:nvSpPr>
            <p:spPr>
              <a:xfrm>
                <a:off x="-1443358" y="1760898"/>
                <a:ext cx="4996467" cy="4239156"/>
              </a:xfrm>
              <a:custGeom>
                <a:avLst/>
                <a:gdLst/>
                <a:ahLst/>
                <a:cxnLst/>
                <a:rect l="l" t="t" r="r" b="b"/>
                <a:pathLst>
                  <a:path w="95989" h="81440" extrusionOk="0">
                    <a:moveTo>
                      <a:pt x="3114" y="2539"/>
                    </a:moveTo>
                    <a:lnTo>
                      <a:pt x="0" y="1"/>
                    </a:lnTo>
                    <a:lnTo>
                      <a:pt x="301" y="5392"/>
                    </a:lnTo>
                    <a:lnTo>
                      <a:pt x="93476" y="81439"/>
                    </a:lnTo>
                    <a:lnTo>
                      <a:pt x="95989" y="7835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1"/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1"/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1"/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1"/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1"/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1"/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1"/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1"/>
              <p:cNvSpPr/>
              <p:nvPr/>
            </p:nvSpPr>
            <p:spPr>
              <a:xfrm>
                <a:off x="1890577" y="-1162334"/>
                <a:ext cx="1562460" cy="1977943"/>
              </a:xfrm>
              <a:custGeom>
                <a:avLst/>
                <a:gdLst/>
                <a:ahLst/>
                <a:cxnLst/>
                <a:rect l="l" t="t" r="r" b="b"/>
                <a:pathLst>
                  <a:path w="30017" h="37999" extrusionOk="0">
                    <a:moveTo>
                      <a:pt x="30016" y="2369"/>
                    </a:moveTo>
                    <a:lnTo>
                      <a:pt x="26810" y="1"/>
                    </a:lnTo>
                    <a:lnTo>
                      <a:pt x="0" y="36245"/>
                    </a:lnTo>
                    <a:cubicBezTo>
                      <a:pt x="1243" y="36834"/>
                      <a:pt x="2473" y="37423"/>
                      <a:pt x="3664" y="37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1"/>
              <p:cNvSpPr/>
              <p:nvPr/>
            </p:nvSpPr>
            <p:spPr>
              <a:xfrm>
                <a:off x="-2473172" y="3796682"/>
                <a:ext cx="4422328" cy="2055553"/>
              </a:xfrm>
              <a:custGeom>
                <a:avLst/>
                <a:gdLst/>
                <a:ahLst/>
                <a:cxnLst/>
                <a:rect l="l" t="t" r="r" b="b"/>
                <a:pathLst>
                  <a:path w="84959" h="39490" extrusionOk="0">
                    <a:moveTo>
                      <a:pt x="0" y="35839"/>
                    </a:moveTo>
                    <a:lnTo>
                      <a:pt x="1597" y="39490"/>
                    </a:lnTo>
                    <a:lnTo>
                      <a:pt x="84958" y="3115"/>
                    </a:lnTo>
                    <a:lnTo>
                      <a:pt x="821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1"/>
              <p:cNvSpPr/>
              <p:nvPr/>
            </p:nvSpPr>
            <p:spPr>
              <a:xfrm>
                <a:off x="-1443358" y="-510529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1"/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1"/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1"/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1"/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1"/>
              <p:cNvSpPr/>
              <p:nvPr/>
            </p:nvSpPr>
            <p:spPr>
              <a:xfrm>
                <a:off x="-1492392" y="-829301"/>
                <a:ext cx="2014692" cy="1946607"/>
              </a:xfrm>
              <a:custGeom>
                <a:avLst/>
                <a:gdLst/>
                <a:ahLst/>
                <a:cxnLst/>
                <a:rect l="l" t="t" r="r" b="b"/>
                <a:pathLst>
                  <a:path w="38705" h="37397" extrusionOk="0">
                    <a:moveTo>
                      <a:pt x="33340" y="37397"/>
                    </a:moveTo>
                    <a:cubicBezTo>
                      <a:pt x="17429" y="20976"/>
                      <a:pt x="942" y="4031"/>
                      <a:pt x="0" y="3180"/>
                    </a:cubicBezTo>
                    <a:lnTo>
                      <a:pt x="0" y="3180"/>
                    </a:lnTo>
                    <a:lnTo>
                      <a:pt x="0" y="3180"/>
                    </a:lnTo>
                    <a:lnTo>
                      <a:pt x="39" y="3115"/>
                    </a:lnTo>
                    <a:lnTo>
                      <a:pt x="39" y="3115"/>
                    </a:lnTo>
                    <a:lnTo>
                      <a:pt x="92" y="3167"/>
                    </a:lnTo>
                    <a:lnTo>
                      <a:pt x="2499" y="1"/>
                    </a:lnTo>
                    <a:lnTo>
                      <a:pt x="2526" y="27"/>
                    </a:lnTo>
                    <a:cubicBezTo>
                      <a:pt x="3206" y="537"/>
                      <a:pt x="21066" y="18921"/>
                      <a:pt x="35917" y="34243"/>
                    </a:cubicBezTo>
                    <a:lnTo>
                      <a:pt x="38704" y="37122"/>
                    </a:lnTo>
                    <a:lnTo>
                      <a:pt x="38639" y="37174"/>
                    </a:lnTo>
                    <a:lnTo>
                      <a:pt x="35852" y="34296"/>
                    </a:lnTo>
                    <a:cubicBezTo>
                      <a:pt x="23827" y="21891"/>
                      <a:pt x="3625" y="1087"/>
                      <a:pt x="2499" y="106"/>
                    </a:cubicBezTo>
                    <a:lnTo>
                      <a:pt x="131" y="3233"/>
                    </a:lnTo>
                    <a:cubicBezTo>
                      <a:pt x="1937" y="4999"/>
                      <a:pt x="18999" y="22533"/>
                      <a:pt x="33366" y="373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1"/>
              <p:cNvSpPr/>
              <p:nvPr/>
            </p:nvSpPr>
            <p:spPr>
              <a:xfrm>
                <a:off x="-224904" y="-245581"/>
                <a:ext cx="2306863" cy="1140887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21918" extrusionOk="0">
                    <a:moveTo>
                      <a:pt x="40641" y="18633"/>
                    </a:moveTo>
                    <a:cubicBezTo>
                      <a:pt x="23435" y="10403"/>
                      <a:pt x="2029" y="236"/>
                      <a:pt x="1257" y="0"/>
                    </a:cubicBezTo>
                    <a:lnTo>
                      <a:pt x="118" y="3834"/>
                    </a:lnTo>
                    <a:cubicBezTo>
                      <a:pt x="92" y="3834"/>
                      <a:pt x="53" y="3808"/>
                      <a:pt x="1" y="3795"/>
                    </a:cubicBezTo>
                    <a:cubicBezTo>
                      <a:pt x="1152" y="4253"/>
                      <a:pt x="21001" y="13687"/>
                      <a:pt x="38234" y="21917"/>
                    </a:cubicBezTo>
                    <a:lnTo>
                      <a:pt x="44318" y="20399"/>
                    </a:lnTo>
                    <a:cubicBezTo>
                      <a:pt x="43127" y="19811"/>
                      <a:pt x="41897" y="19222"/>
                      <a:pt x="40641" y="186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1"/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1"/>
              <p:cNvSpPr/>
              <p:nvPr/>
            </p:nvSpPr>
            <p:spPr>
              <a:xfrm>
                <a:off x="1801359" y="3796682"/>
                <a:ext cx="1684367" cy="1671458"/>
              </a:xfrm>
              <a:custGeom>
                <a:avLst/>
                <a:gdLst/>
                <a:ahLst/>
                <a:cxnLst/>
                <a:rect l="l" t="t" r="r" b="b"/>
                <a:pathLst>
                  <a:path w="32359" h="32111" extrusionOk="0">
                    <a:moveTo>
                      <a:pt x="6726" y="1427"/>
                    </a:moveTo>
                    <a:lnTo>
                      <a:pt x="0" y="1"/>
                    </a:lnTo>
                    <a:lnTo>
                      <a:pt x="2839" y="3115"/>
                    </a:lnTo>
                    <a:lnTo>
                      <a:pt x="29414" y="32110"/>
                    </a:lnTo>
                    <a:lnTo>
                      <a:pt x="32358" y="2941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1"/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1"/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1"/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1"/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1"/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0" name="Google Shape;940;p31"/>
            <p:cNvGrpSpPr/>
            <p:nvPr/>
          </p:nvGrpSpPr>
          <p:grpSpPr>
            <a:xfrm>
              <a:off x="-4192306" y="-1172537"/>
              <a:ext cx="7884986" cy="9753886"/>
              <a:chOff x="-4331876" y="-1172537"/>
              <a:chExt cx="7884986" cy="9753886"/>
            </a:xfrm>
          </p:grpSpPr>
          <p:sp>
            <p:nvSpPr>
              <p:cNvPr id="941" name="Google Shape;941;p31"/>
              <p:cNvSpPr/>
              <p:nvPr/>
            </p:nvSpPr>
            <p:spPr>
              <a:xfrm>
                <a:off x="-1443358" y="1760898"/>
                <a:ext cx="4996467" cy="4239156"/>
              </a:xfrm>
              <a:custGeom>
                <a:avLst/>
                <a:gdLst/>
                <a:ahLst/>
                <a:cxnLst/>
                <a:rect l="l" t="t" r="r" b="b"/>
                <a:pathLst>
                  <a:path w="95989" h="81440" extrusionOk="0">
                    <a:moveTo>
                      <a:pt x="3114" y="2539"/>
                    </a:moveTo>
                    <a:lnTo>
                      <a:pt x="0" y="1"/>
                    </a:lnTo>
                    <a:lnTo>
                      <a:pt x="301" y="5392"/>
                    </a:lnTo>
                    <a:lnTo>
                      <a:pt x="93476" y="81439"/>
                    </a:lnTo>
                    <a:lnTo>
                      <a:pt x="95989" y="7835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1"/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1"/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1"/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1"/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1"/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1"/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1"/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1"/>
              <p:cNvSpPr/>
              <p:nvPr/>
            </p:nvSpPr>
            <p:spPr>
              <a:xfrm>
                <a:off x="1890577" y="-1162334"/>
                <a:ext cx="1562460" cy="1977943"/>
              </a:xfrm>
              <a:custGeom>
                <a:avLst/>
                <a:gdLst/>
                <a:ahLst/>
                <a:cxnLst/>
                <a:rect l="l" t="t" r="r" b="b"/>
                <a:pathLst>
                  <a:path w="30017" h="37999" extrusionOk="0">
                    <a:moveTo>
                      <a:pt x="30016" y="2369"/>
                    </a:moveTo>
                    <a:lnTo>
                      <a:pt x="26810" y="1"/>
                    </a:lnTo>
                    <a:lnTo>
                      <a:pt x="0" y="36245"/>
                    </a:lnTo>
                    <a:cubicBezTo>
                      <a:pt x="1243" y="36834"/>
                      <a:pt x="2473" y="37423"/>
                      <a:pt x="3664" y="37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1"/>
              <p:cNvSpPr/>
              <p:nvPr/>
            </p:nvSpPr>
            <p:spPr>
              <a:xfrm>
                <a:off x="-2473172" y="3796682"/>
                <a:ext cx="4422328" cy="2055553"/>
              </a:xfrm>
              <a:custGeom>
                <a:avLst/>
                <a:gdLst/>
                <a:ahLst/>
                <a:cxnLst/>
                <a:rect l="l" t="t" r="r" b="b"/>
                <a:pathLst>
                  <a:path w="84959" h="39490" extrusionOk="0">
                    <a:moveTo>
                      <a:pt x="0" y="35839"/>
                    </a:moveTo>
                    <a:lnTo>
                      <a:pt x="1597" y="39490"/>
                    </a:lnTo>
                    <a:lnTo>
                      <a:pt x="84958" y="3115"/>
                    </a:lnTo>
                    <a:lnTo>
                      <a:pt x="821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1"/>
              <p:cNvSpPr/>
              <p:nvPr/>
            </p:nvSpPr>
            <p:spPr>
              <a:xfrm>
                <a:off x="-1443358" y="-510529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1"/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1"/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1"/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1"/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1"/>
              <p:cNvSpPr/>
              <p:nvPr/>
            </p:nvSpPr>
            <p:spPr>
              <a:xfrm>
                <a:off x="-1492392" y="-829301"/>
                <a:ext cx="2014692" cy="1946607"/>
              </a:xfrm>
              <a:custGeom>
                <a:avLst/>
                <a:gdLst/>
                <a:ahLst/>
                <a:cxnLst/>
                <a:rect l="l" t="t" r="r" b="b"/>
                <a:pathLst>
                  <a:path w="38705" h="37397" extrusionOk="0">
                    <a:moveTo>
                      <a:pt x="33340" y="37397"/>
                    </a:moveTo>
                    <a:cubicBezTo>
                      <a:pt x="17429" y="20976"/>
                      <a:pt x="942" y="4031"/>
                      <a:pt x="0" y="3180"/>
                    </a:cubicBezTo>
                    <a:lnTo>
                      <a:pt x="0" y="3180"/>
                    </a:lnTo>
                    <a:lnTo>
                      <a:pt x="0" y="3180"/>
                    </a:lnTo>
                    <a:lnTo>
                      <a:pt x="39" y="3115"/>
                    </a:lnTo>
                    <a:lnTo>
                      <a:pt x="39" y="3115"/>
                    </a:lnTo>
                    <a:lnTo>
                      <a:pt x="92" y="3167"/>
                    </a:lnTo>
                    <a:lnTo>
                      <a:pt x="2499" y="1"/>
                    </a:lnTo>
                    <a:lnTo>
                      <a:pt x="2526" y="27"/>
                    </a:lnTo>
                    <a:cubicBezTo>
                      <a:pt x="3206" y="537"/>
                      <a:pt x="21066" y="18921"/>
                      <a:pt x="35917" y="34243"/>
                    </a:cubicBezTo>
                    <a:lnTo>
                      <a:pt x="38704" y="37122"/>
                    </a:lnTo>
                    <a:lnTo>
                      <a:pt x="38639" y="37174"/>
                    </a:lnTo>
                    <a:lnTo>
                      <a:pt x="35852" y="34296"/>
                    </a:lnTo>
                    <a:cubicBezTo>
                      <a:pt x="23827" y="21891"/>
                      <a:pt x="3625" y="1087"/>
                      <a:pt x="2499" y="106"/>
                    </a:cubicBezTo>
                    <a:lnTo>
                      <a:pt x="131" y="3233"/>
                    </a:lnTo>
                    <a:cubicBezTo>
                      <a:pt x="1937" y="4999"/>
                      <a:pt x="18999" y="22533"/>
                      <a:pt x="33366" y="373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1"/>
              <p:cNvSpPr/>
              <p:nvPr/>
            </p:nvSpPr>
            <p:spPr>
              <a:xfrm>
                <a:off x="-224904" y="-245581"/>
                <a:ext cx="2306863" cy="1140887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21918" extrusionOk="0">
                    <a:moveTo>
                      <a:pt x="40641" y="18633"/>
                    </a:moveTo>
                    <a:cubicBezTo>
                      <a:pt x="23435" y="10403"/>
                      <a:pt x="2029" y="236"/>
                      <a:pt x="1257" y="0"/>
                    </a:cubicBezTo>
                    <a:lnTo>
                      <a:pt x="118" y="3834"/>
                    </a:lnTo>
                    <a:cubicBezTo>
                      <a:pt x="92" y="3834"/>
                      <a:pt x="53" y="3808"/>
                      <a:pt x="1" y="3795"/>
                    </a:cubicBezTo>
                    <a:cubicBezTo>
                      <a:pt x="1152" y="4253"/>
                      <a:pt x="21001" y="13687"/>
                      <a:pt x="38234" y="21917"/>
                    </a:cubicBezTo>
                    <a:lnTo>
                      <a:pt x="44318" y="20399"/>
                    </a:lnTo>
                    <a:cubicBezTo>
                      <a:pt x="43127" y="19811"/>
                      <a:pt x="41897" y="19222"/>
                      <a:pt x="40641" y="186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1"/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1"/>
              <p:cNvSpPr/>
              <p:nvPr/>
            </p:nvSpPr>
            <p:spPr>
              <a:xfrm>
                <a:off x="1801359" y="3796682"/>
                <a:ext cx="1684367" cy="1671458"/>
              </a:xfrm>
              <a:custGeom>
                <a:avLst/>
                <a:gdLst/>
                <a:ahLst/>
                <a:cxnLst/>
                <a:rect l="l" t="t" r="r" b="b"/>
                <a:pathLst>
                  <a:path w="32359" h="32111" extrusionOk="0">
                    <a:moveTo>
                      <a:pt x="6726" y="1427"/>
                    </a:moveTo>
                    <a:lnTo>
                      <a:pt x="0" y="1"/>
                    </a:lnTo>
                    <a:lnTo>
                      <a:pt x="2839" y="3115"/>
                    </a:lnTo>
                    <a:lnTo>
                      <a:pt x="29414" y="32110"/>
                    </a:lnTo>
                    <a:lnTo>
                      <a:pt x="32358" y="2941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1"/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1"/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1"/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1"/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1"/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9" name="Google Shape;969;p31"/>
          <p:cNvGrpSpPr/>
          <p:nvPr/>
        </p:nvGrpSpPr>
        <p:grpSpPr>
          <a:xfrm>
            <a:off x="5427532" y="-1172537"/>
            <a:ext cx="7884986" cy="9753886"/>
            <a:chOff x="5427532" y="-1172537"/>
            <a:chExt cx="7884986" cy="9753886"/>
          </a:xfrm>
        </p:grpSpPr>
        <p:grpSp>
          <p:nvGrpSpPr>
            <p:cNvPr id="970" name="Google Shape;970;p31"/>
            <p:cNvGrpSpPr/>
            <p:nvPr/>
          </p:nvGrpSpPr>
          <p:grpSpPr>
            <a:xfrm flipH="1">
              <a:off x="5427532" y="-1172537"/>
              <a:ext cx="7884986" cy="9753886"/>
              <a:chOff x="-4331876" y="-1172537"/>
              <a:chExt cx="7884986" cy="9753886"/>
            </a:xfrm>
          </p:grpSpPr>
          <p:sp>
            <p:nvSpPr>
              <p:cNvPr id="971" name="Google Shape;971;p31"/>
              <p:cNvSpPr/>
              <p:nvPr/>
            </p:nvSpPr>
            <p:spPr>
              <a:xfrm>
                <a:off x="-1443358" y="1760898"/>
                <a:ext cx="4996467" cy="4239156"/>
              </a:xfrm>
              <a:custGeom>
                <a:avLst/>
                <a:gdLst/>
                <a:ahLst/>
                <a:cxnLst/>
                <a:rect l="l" t="t" r="r" b="b"/>
                <a:pathLst>
                  <a:path w="95989" h="81440" extrusionOk="0">
                    <a:moveTo>
                      <a:pt x="3114" y="2539"/>
                    </a:moveTo>
                    <a:lnTo>
                      <a:pt x="0" y="1"/>
                    </a:lnTo>
                    <a:lnTo>
                      <a:pt x="301" y="5392"/>
                    </a:lnTo>
                    <a:lnTo>
                      <a:pt x="93476" y="81439"/>
                    </a:lnTo>
                    <a:lnTo>
                      <a:pt x="95989" y="7835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1"/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1"/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1"/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1"/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1"/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1"/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1"/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1"/>
              <p:cNvSpPr/>
              <p:nvPr/>
            </p:nvSpPr>
            <p:spPr>
              <a:xfrm>
                <a:off x="1890577" y="-1162334"/>
                <a:ext cx="1562460" cy="1977943"/>
              </a:xfrm>
              <a:custGeom>
                <a:avLst/>
                <a:gdLst/>
                <a:ahLst/>
                <a:cxnLst/>
                <a:rect l="l" t="t" r="r" b="b"/>
                <a:pathLst>
                  <a:path w="30017" h="37999" extrusionOk="0">
                    <a:moveTo>
                      <a:pt x="30016" y="2369"/>
                    </a:moveTo>
                    <a:lnTo>
                      <a:pt x="26810" y="1"/>
                    </a:lnTo>
                    <a:lnTo>
                      <a:pt x="0" y="36245"/>
                    </a:lnTo>
                    <a:cubicBezTo>
                      <a:pt x="1243" y="36834"/>
                      <a:pt x="2473" y="37423"/>
                      <a:pt x="3664" y="37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1"/>
              <p:cNvSpPr/>
              <p:nvPr/>
            </p:nvSpPr>
            <p:spPr>
              <a:xfrm>
                <a:off x="-2473172" y="3796682"/>
                <a:ext cx="4422328" cy="2055553"/>
              </a:xfrm>
              <a:custGeom>
                <a:avLst/>
                <a:gdLst/>
                <a:ahLst/>
                <a:cxnLst/>
                <a:rect l="l" t="t" r="r" b="b"/>
                <a:pathLst>
                  <a:path w="84959" h="39490" extrusionOk="0">
                    <a:moveTo>
                      <a:pt x="0" y="35839"/>
                    </a:moveTo>
                    <a:lnTo>
                      <a:pt x="1597" y="39490"/>
                    </a:lnTo>
                    <a:lnTo>
                      <a:pt x="84958" y="3115"/>
                    </a:lnTo>
                    <a:lnTo>
                      <a:pt x="821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1"/>
              <p:cNvSpPr/>
              <p:nvPr/>
            </p:nvSpPr>
            <p:spPr>
              <a:xfrm>
                <a:off x="-1443358" y="-510529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1"/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1"/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1"/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1"/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1"/>
              <p:cNvSpPr/>
              <p:nvPr/>
            </p:nvSpPr>
            <p:spPr>
              <a:xfrm>
                <a:off x="-1492392" y="-829301"/>
                <a:ext cx="2014692" cy="1946607"/>
              </a:xfrm>
              <a:custGeom>
                <a:avLst/>
                <a:gdLst/>
                <a:ahLst/>
                <a:cxnLst/>
                <a:rect l="l" t="t" r="r" b="b"/>
                <a:pathLst>
                  <a:path w="38705" h="37397" extrusionOk="0">
                    <a:moveTo>
                      <a:pt x="33340" y="37397"/>
                    </a:moveTo>
                    <a:cubicBezTo>
                      <a:pt x="17429" y="20976"/>
                      <a:pt x="942" y="4031"/>
                      <a:pt x="0" y="3180"/>
                    </a:cubicBezTo>
                    <a:lnTo>
                      <a:pt x="0" y="3180"/>
                    </a:lnTo>
                    <a:lnTo>
                      <a:pt x="0" y="3180"/>
                    </a:lnTo>
                    <a:lnTo>
                      <a:pt x="39" y="3115"/>
                    </a:lnTo>
                    <a:lnTo>
                      <a:pt x="39" y="3115"/>
                    </a:lnTo>
                    <a:lnTo>
                      <a:pt x="92" y="3167"/>
                    </a:lnTo>
                    <a:lnTo>
                      <a:pt x="2499" y="1"/>
                    </a:lnTo>
                    <a:lnTo>
                      <a:pt x="2526" y="27"/>
                    </a:lnTo>
                    <a:cubicBezTo>
                      <a:pt x="3206" y="537"/>
                      <a:pt x="21066" y="18921"/>
                      <a:pt x="35917" y="34243"/>
                    </a:cubicBezTo>
                    <a:lnTo>
                      <a:pt x="38704" y="37122"/>
                    </a:lnTo>
                    <a:lnTo>
                      <a:pt x="38639" y="37174"/>
                    </a:lnTo>
                    <a:lnTo>
                      <a:pt x="35852" y="34296"/>
                    </a:lnTo>
                    <a:cubicBezTo>
                      <a:pt x="23827" y="21891"/>
                      <a:pt x="3625" y="1087"/>
                      <a:pt x="2499" y="106"/>
                    </a:cubicBezTo>
                    <a:lnTo>
                      <a:pt x="131" y="3233"/>
                    </a:lnTo>
                    <a:cubicBezTo>
                      <a:pt x="1937" y="4999"/>
                      <a:pt x="18999" y="22533"/>
                      <a:pt x="33366" y="373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1"/>
              <p:cNvSpPr/>
              <p:nvPr/>
            </p:nvSpPr>
            <p:spPr>
              <a:xfrm>
                <a:off x="-224904" y="-245581"/>
                <a:ext cx="2306863" cy="1140887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21918" extrusionOk="0">
                    <a:moveTo>
                      <a:pt x="40641" y="18633"/>
                    </a:moveTo>
                    <a:cubicBezTo>
                      <a:pt x="23435" y="10403"/>
                      <a:pt x="2029" y="236"/>
                      <a:pt x="1257" y="0"/>
                    </a:cubicBezTo>
                    <a:lnTo>
                      <a:pt x="118" y="3834"/>
                    </a:lnTo>
                    <a:cubicBezTo>
                      <a:pt x="92" y="3834"/>
                      <a:pt x="53" y="3808"/>
                      <a:pt x="1" y="3795"/>
                    </a:cubicBezTo>
                    <a:cubicBezTo>
                      <a:pt x="1152" y="4253"/>
                      <a:pt x="21001" y="13687"/>
                      <a:pt x="38234" y="21917"/>
                    </a:cubicBezTo>
                    <a:lnTo>
                      <a:pt x="44318" y="20399"/>
                    </a:lnTo>
                    <a:cubicBezTo>
                      <a:pt x="43127" y="19811"/>
                      <a:pt x="41897" y="19222"/>
                      <a:pt x="40641" y="186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1"/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1"/>
              <p:cNvSpPr/>
              <p:nvPr/>
            </p:nvSpPr>
            <p:spPr>
              <a:xfrm>
                <a:off x="1801359" y="3796682"/>
                <a:ext cx="1684367" cy="1671458"/>
              </a:xfrm>
              <a:custGeom>
                <a:avLst/>
                <a:gdLst/>
                <a:ahLst/>
                <a:cxnLst/>
                <a:rect l="l" t="t" r="r" b="b"/>
                <a:pathLst>
                  <a:path w="32359" h="32111" extrusionOk="0">
                    <a:moveTo>
                      <a:pt x="6726" y="1427"/>
                    </a:moveTo>
                    <a:lnTo>
                      <a:pt x="0" y="1"/>
                    </a:lnTo>
                    <a:lnTo>
                      <a:pt x="2839" y="3115"/>
                    </a:lnTo>
                    <a:lnTo>
                      <a:pt x="29414" y="32110"/>
                    </a:lnTo>
                    <a:lnTo>
                      <a:pt x="32358" y="2941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1"/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1"/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1"/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1"/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1"/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9" name="Google Shape;999;p31"/>
            <p:cNvGrpSpPr/>
            <p:nvPr/>
          </p:nvGrpSpPr>
          <p:grpSpPr>
            <a:xfrm flipH="1">
              <a:off x="5427532" y="-1172537"/>
              <a:ext cx="7884986" cy="9753886"/>
              <a:chOff x="-4331876" y="-1172537"/>
              <a:chExt cx="7884986" cy="9753886"/>
            </a:xfrm>
          </p:grpSpPr>
          <p:sp>
            <p:nvSpPr>
              <p:cNvPr id="1000" name="Google Shape;1000;p31"/>
              <p:cNvSpPr/>
              <p:nvPr/>
            </p:nvSpPr>
            <p:spPr>
              <a:xfrm>
                <a:off x="-1443358" y="1760898"/>
                <a:ext cx="4996467" cy="4239156"/>
              </a:xfrm>
              <a:custGeom>
                <a:avLst/>
                <a:gdLst/>
                <a:ahLst/>
                <a:cxnLst/>
                <a:rect l="l" t="t" r="r" b="b"/>
                <a:pathLst>
                  <a:path w="95989" h="81440" extrusionOk="0">
                    <a:moveTo>
                      <a:pt x="3114" y="2539"/>
                    </a:moveTo>
                    <a:lnTo>
                      <a:pt x="0" y="1"/>
                    </a:lnTo>
                    <a:lnTo>
                      <a:pt x="301" y="5392"/>
                    </a:lnTo>
                    <a:lnTo>
                      <a:pt x="93476" y="81439"/>
                    </a:lnTo>
                    <a:lnTo>
                      <a:pt x="95989" y="7835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1"/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1"/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1"/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1"/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1"/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1"/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1"/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1"/>
              <p:cNvSpPr/>
              <p:nvPr/>
            </p:nvSpPr>
            <p:spPr>
              <a:xfrm>
                <a:off x="1890577" y="-1162334"/>
                <a:ext cx="1562460" cy="1977943"/>
              </a:xfrm>
              <a:custGeom>
                <a:avLst/>
                <a:gdLst/>
                <a:ahLst/>
                <a:cxnLst/>
                <a:rect l="l" t="t" r="r" b="b"/>
                <a:pathLst>
                  <a:path w="30017" h="37999" extrusionOk="0">
                    <a:moveTo>
                      <a:pt x="30016" y="2369"/>
                    </a:moveTo>
                    <a:lnTo>
                      <a:pt x="26810" y="1"/>
                    </a:lnTo>
                    <a:lnTo>
                      <a:pt x="0" y="36245"/>
                    </a:lnTo>
                    <a:cubicBezTo>
                      <a:pt x="1243" y="36834"/>
                      <a:pt x="2473" y="37423"/>
                      <a:pt x="3664" y="37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1"/>
              <p:cNvSpPr/>
              <p:nvPr/>
            </p:nvSpPr>
            <p:spPr>
              <a:xfrm>
                <a:off x="-2473172" y="3796682"/>
                <a:ext cx="4422328" cy="2055553"/>
              </a:xfrm>
              <a:custGeom>
                <a:avLst/>
                <a:gdLst/>
                <a:ahLst/>
                <a:cxnLst/>
                <a:rect l="l" t="t" r="r" b="b"/>
                <a:pathLst>
                  <a:path w="84959" h="39490" extrusionOk="0">
                    <a:moveTo>
                      <a:pt x="0" y="35839"/>
                    </a:moveTo>
                    <a:lnTo>
                      <a:pt x="1597" y="39490"/>
                    </a:lnTo>
                    <a:lnTo>
                      <a:pt x="84958" y="3115"/>
                    </a:lnTo>
                    <a:lnTo>
                      <a:pt x="821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1"/>
              <p:cNvSpPr/>
              <p:nvPr/>
            </p:nvSpPr>
            <p:spPr>
              <a:xfrm>
                <a:off x="-1443358" y="-510529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1"/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1"/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1"/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1"/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1"/>
              <p:cNvSpPr/>
              <p:nvPr/>
            </p:nvSpPr>
            <p:spPr>
              <a:xfrm>
                <a:off x="-1492392" y="-829301"/>
                <a:ext cx="2014692" cy="1946607"/>
              </a:xfrm>
              <a:custGeom>
                <a:avLst/>
                <a:gdLst/>
                <a:ahLst/>
                <a:cxnLst/>
                <a:rect l="l" t="t" r="r" b="b"/>
                <a:pathLst>
                  <a:path w="38705" h="37397" extrusionOk="0">
                    <a:moveTo>
                      <a:pt x="33340" y="37397"/>
                    </a:moveTo>
                    <a:cubicBezTo>
                      <a:pt x="17429" y="20976"/>
                      <a:pt x="942" y="4031"/>
                      <a:pt x="0" y="3180"/>
                    </a:cubicBezTo>
                    <a:lnTo>
                      <a:pt x="0" y="3180"/>
                    </a:lnTo>
                    <a:lnTo>
                      <a:pt x="0" y="3180"/>
                    </a:lnTo>
                    <a:lnTo>
                      <a:pt x="39" y="3115"/>
                    </a:lnTo>
                    <a:lnTo>
                      <a:pt x="39" y="3115"/>
                    </a:lnTo>
                    <a:lnTo>
                      <a:pt x="92" y="3167"/>
                    </a:lnTo>
                    <a:lnTo>
                      <a:pt x="2499" y="1"/>
                    </a:lnTo>
                    <a:lnTo>
                      <a:pt x="2526" y="27"/>
                    </a:lnTo>
                    <a:cubicBezTo>
                      <a:pt x="3206" y="537"/>
                      <a:pt x="21066" y="18921"/>
                      <a:pt x="35917" y="34243"/>
                    </a:cubicBezTo>
                    <a:lnTo>
                      <a:pt x="38704" y="37122"/>
                    </a:lnTo>
                    <a:lnTo>
                      <a:pt x="38639" y="37174"/>
                    </a:lnTo>
                    <a:lnTo>
                      <a:pt x="35852" y="34296"/>
                    </a:lnTo>
                    <a:cubicBezTo>
                      <a:pt x="23827" y="21891"/>
                      <a:pt x="3625" y="1087"/>
                      <a:pt x="2499" y="106"/>
                    </a:cubicBezTo>
                    <a:lnTo>
                      <a:pt x="131" y="3233"/>
                    </a:lnTo>
                    <a:cubicBezTo>
                      <a:pt x="1937" y="4999"/>
                      <a:pt x="18999" y="22533"/>
                      <a:pt x="33366" y="373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1"/>
              <p:cNvSpPr/>
              <p:nvPr/>
            </p:nvSpPr>
            <p:spPr>
              <a:xfrm>
                <a:off x="-224904" y="-245581"/>
                <a:ext cx="2306863" cy="1140887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21918" extrusionOk="0">
                    <a:moveTo>
                      <a:pt x="40641" y="18633"/>
                    </a:moveTo>
                    <a:cubicBezTo>
                      <a:pt x="23435" y="10403"/>
                      <a:pt x="2029" y="236"/>
                      <a:pt x="1257" y="0"/>
                    </a:cubicBezTo>
                    <a:lnTo>
                      <a:pt x="118" y="3834"/>
                    </a:lnTo>
                    <a:cubicBezTo>
                      <a:pt x="92" y="3834"/>
                      <a:pt x="53" y="3808"/>
                      <a:pt x="1" y="3795"/>
                    </a:cubicBezTo>
                    <a:cubicBezTo>
                      <a:pt x="1152" y="4253"/>
                      <a:pt x="21001" y="13687"/>
                      <a:pt x="38234" y="21917"/>
                    </a:cubicBezTo>
                    <a:lnTo>
                      <a:pt x="44318" y="20399"/>
                    </a:lnTo>
                    <a:cubicBezTo>
                      <a:pt x="43127" y="19811"/>
                      <a:pt x="41897" y="19222"/>
                      <a:pt x="40641" y="186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1"/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1"/>
              <p:cNvSpPr/>
              <p:nvPr/>
            </p:nvSpPr>
            <p:spPr>
              <a:xfrm>
                <a:off x="1801359" y="3796682"/>
                <a:ext cx="1684367" cy="1671458"/>
              </a:xfrm>
              <a:custGeom>
                <a:avLst/>
                <a:gdLst/>
                <a:ahLst/>
                <a:cxnLst/>
                <a:rect l="l" t="t" r="r" b="b"/>
                <a:pathLst>
                  <a:path w="32359" h="32111" extrusionOk="0">
                    <a:moveTo>
                      <a:pt x="6726" y="1427"/>
                    </a:moveTo>
                    <a:lnTo>
                      <a:pt x="0" y="1"/>
                    </a:lnTo>
                    <a:lnTo>
                      <a:pt x="2839" y="3115"/>
                    </a:lnTo>
                    <a:lnTo>
                      <a:pt x="29414" y="32110"/>
                    </a:lnTo>
                    <a:lnTo>
                      <a:pt x="32358" y="2941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1"/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1"/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1"/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1"/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1"/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" name="Imagen 6" descr="Diagrama, Texto&#10;&#10;Descripción generada automáticamente">
            <a:extLst>
              <a:ext uri="{FF2B5EF4-FFF2-40B4-BE49-F238E27FC236}">
                <a16:creationId xmlns:a16="http://schemas.microsoft.com/office/drawing/2014/main" id="{DAACF304-8A75-ED9A-5666-FE4BFF926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930" y="0"/>
            <a:ext cx="9335825" cy="49758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F748B93-FAB4-4BB8-A97C-B0856BCC2BC2}"/>
              </a:ext>
            </a:extLst>
          </p:cNvPr>
          <p:cNvSpPr txBox="1">
            <a:spLocks/>
          </p:cNvSpPr>
          <p:nvPr/>
        </p:nvSpPr>
        <p:spPr>
          <a:xfrm>
            <a:off x="1" y="807011"/>
            <a:ext cx="5976937" cy="3269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1600" b="1" dirty="0">
                <a:latin typeface="Montserrat" panose="00000500000000000000" pitchFamily="2" charset="0"/>
              </a:rPr>
              <a:t>Evaluación en línea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B15837F-05A6-422D-BCD4-CE4125AE7622}"/>
              </a:ext>
            </a:extLst>
          </p:cNvPr>
          <p:cNvSpPr txBox="1">
            <a:spLocks/>
          </p:cNvSpPr>
          <p:nvPr/>
        </p:nvSpPr>
        <p:spPr>
          <a:xfrm>
            <a:off x="255181" y="1226529"/>
            <a:ext cx="8595308" cy="271187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s-ES" sz="1600" dirty="0">
                <a:latin typeface="Montserrat" panose="00000500000000000000" pitchFamily="2" charset="0"/>
              </a:rPr>
              <a:t>Se realiza a través de plataformas con simuladores que interactúan de manera directa con el candidato, no se requiere evaluador de manera directa, pero sí para su programación.</a:t>
            </a:r>
          </a:p>
          <a:p>
            <a:pPr algn="just">
              <a:lnSpc>
                <a:spcPct val="120000"/>
              </a:lnSpc>
            </a:pPr>
            <a:r>
              <a:rPr lang="es-ES" sz="1600" dirty="0">
                <a:latin typeface="Montserrat" panose="00000500000000000000" pitchFamily="2" charset="0"/>
              </a:rPr>
              <a:t>Solo hay que tener un evaluador dado de alta en dichos estándares.</a:t>
            </a:r>
          </a:p>
          <a:p>
            <a:pPr marL="538163" lvl="4" indent="-1714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ES" sz="1600" dirty="0">
                <a:latin typeface="Montserrat" panose="00000500000000000000" pitchFamily="2" charset="0"/>
              </a:rPr>
              <a:t>Solamente se pueden evaluar en línea los estándares EC0107, EC0108 y EC0109</a:t>
            </a:r>
          </a:p>
          <a:p>
            <a:pPr marL="538163" lvl="4" indent="-1714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ES" sz="1600" dirty="0">
                <a:latin typeface="Montserrat" panose="00000500000000000000" pitchFamily="2" charset="0"/>
              </a:rPr>
              <a:t>Todo es mediante un simulador, por lo cual no se requiere abrir otros elementos.</a:t>
            </a:r>
          </a:p>
          <a:p>
            <a:pPr marL="538163" lvl="4" indent="-1714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ES" sz="1600" dirty="0">
                <a:latin typeface="Montserrat" panose="00000500000000000000" pitchFamily="2" charset="0"/>
              </a:rPr>
              <a:t>Esta abierto 24/7 los 365 días del año.</a:t>
            </a:r>
          </a:p>
          <a:p>
            <a:pPr marL="538163" lvl="4" indent="-1714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ES" sz="1600" dirty="0">
                <a:latin typeface="Montserrat" panose="00000500000000000000" pitchFamily="2" charset="0"/>
              </a:rPr>
              <a:t>No requiere un evaluador presencial.</a:t>
            </a:r>
          </a:p>
          <a:p>
            <a:pPr marL="538163" lvl="4" indent="-1714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ES" sz="1600" dirty="0">
                <a:latin typeface="Montserrat" panose="00000500000000000000" pitchFamily="2" charset="0"/>
              </a:rPr>
              <a:t>No requiere un portafolio físico.</a:t>
            </a:r>
            <a:endParaRPr lang="es-MX" sz="1600" dirty="0">
              <a:latin typeface="Montserrat" panose="00000500000000000000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9CCF100-822D-4F65-8F5F-4A0F73751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467" y="3578578"/>
            <a:ext cx="3506427" cy="1565368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0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204;p33">
            <a:extLst>
              <a:ext uri="{FF2B5EF4-FFF2-40B4-BE49-F238E27FC236}">
                <a16:creationId xmlns:a16="http://schemas.microsoft.com/office/drawing/2014/main" id="{2EEF8367-F4BB-4B9A-B753-C61AF2544AFE}"/>
              </a:ext>
            </a:extLst>
          </p:cNvPr>
          <p:cNvSpPr txBox="1">
            <a:spLocks/>
          </p:cNvSpPr>
          <p:nvPr/>
        </p:nvSpPr>
        <p:spPr>
          <a:xfrm>
            <a:off x="654639" y="2608446"/>
            <a:ext cx="3364050" cy="163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>
              <a:buClr>
                <a:srgbClr val="3F4252"/>
              </a:buClr>
            </a:pPr>
            <a:r>
              <a:rPr lang="es-ES" sz="1400" dirty="0" err="1">
                <a:solidFill>
                  <a:srgbClr val="3F4252"/>
                </a:solidFill>
                <a:latin typeface="Montserrat" panose="00000500000000000000" pitchFamily="2" charset="0"/>
              </a:rPr>
              <a:t>Certiport</a:t>
            </a:r>
            <a:r>
              <a:rPr lang="es-ES" sz="1400" dirty="0">
                <a:solidFill>
                  <a:srgbClr val="3F4252"/>
                </a:solidFill>
                <a:latin typeface="Montserrat" panose="00000500000000000000" pitchFamily="2" charset="0"/>
              </a:rPr>
              <a:t> es el proveedor líder de programas y servicios mundiales de certificación basados en el desempeño, diseñados para facilitar el éxito individual y un progreso de por vida gracias a la certificación.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3F4252"/>
              </a:solidFill>
              <a:effectLst/>
              <a:uLnTx/>
              <a:uFillTx/>
              <a:latin typeface="Montserrat" panose="00000500000000000000" pitchFamily="2" charset="0"/>
              <a:sym typeface="Nunito"/>
            </a:endParaRPr>
          </a:p>
        </p:txBody>
      </p:sp>
      <p:cxnSp>
        <p:nvCxnSpPr>
          <p:cNvPr id="89" name="Google Shape;206;p33">
            <a:extLst>
              <a:ext uri="{FF2B5EF4-FFF2-40B4-BE49-F238E27FC236}">
                <a16:creationId xmlns:a16="http://schemas.microsoft.com/office/drawing/2014/main" id="{7ABAF2AA-2DAD-4551-A22E-88C34C7359F8}"/>
              </a:ext>
            </a:extLst>
          </p:cNvPr>
          <p:cNvCxnSpPr>
            <a:cxnSpLocks/>
          </p:cNvCxnSpPr>
          <p:nvPr/>
        </p:nvCxnSpPr>
        <p:spPr>
          <a:xfrm>
            <a:off x="744264" y="2589771"/>
            <a:ext cx="3245755" cy="0"/>
          </a:xfrm>
          <a:prstGeom prst="straightConnector1">
            <a:avLst/>
          </a:prstGeom>
          <a:noFill/>
          <a:ln w="19050" cap="flat" cmpd="sng">
            <a:solidFill>
              <a:srgbClr val="3F425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 descr="CERTIFICACIONES - Aulablanca">
            <a:extLst>
              <a:ext uri="{FF2B5EF4-FFF2-40B4-BE49-F238E27FC236}">
                <a16:creationId xmlns:a16="http://schemas.microsoft.com/office/drawing/2014/main" id="{54F3A048-89BD-4009-99E4-FC6F9A1CC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131" y="1518793"/>
            <a:ext cx="4544769" cy="20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4">
            <a:extLst>
              <a:ext uri="{FF2B5EF4-FFF2-40B4-BE49-F238E27FC236}">
                <a16:creationId xmlns:a16="http://schemas.microsoft.com/office/drawing/2014/main" id="{1618DACB-10E3-4FF4-8312-6F1322BB504E}"/>
              </a:ext>
            </a:extLst>
          </p:cNvPr>
          <p:cNvSpPr txBox="1">
            <a:spLocks/>
          </p:cNvSpPr>
          <p:nvPr/>
        </p:nvSpPr>
        <p:spPr>
          <a:xfrm>
            <a:off x="744265" y="1691862"/>
            <a:ext cx="3383856" cy="37016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800" b="1" dirty="0">
                <a:solidFill>
                  <a:srgbClr val="3F42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Questrial"/>
                <a:cs typeface="Questrial"/>
              </a:rPr>
              <a:t>COMPETENCIAS DIGITALES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14C7A02-6FCB-456D-969E-0929A31AC102}"/>
              </a:ext>
            </a:extLst>
          </p:cNvPr>
          <p:cNvSpPr/>
          <p:nvPr/>
        </p:nvSpPr>
        <p:spPr>
          <a:xfrm>
            <a:off x="0" y="1192813"/>
            <a:ext cx="5976938" cy="303816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3">
                  <a:lumMod val="95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DC80102E-909E-4405-9E77-3B7DD2CB2238}"/>
              </a:ext>
            </a:extLst>
          </p:cNvPr>
          <p:cNvSpPr txBox="1">
            <a:spLocks/>
          </p:cNvSpPr>
          <p:nvPr/>
        </p:nvSpPr>
        <p:spPr>
          <a:xfrm>
            <a:off x="224334" y="1342102"/>
            <a:ext cx="5752604" cy="273959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MX" sz="1600" dirty="0">
                <a:latin typeface="Montserrat" panose="00000500000000000000" pitchFamily="2" charset="0"/>
              </a:rPr>
              <a:t>Las certificaciones digitales </a:t>
            </a:r>
            <a:r>
              <a:rPr lang="es-MX" sz="1600" b="1" dirty="0">
                <a:latin typeface="Montserrat" panose="00000500000000000000" pitchFamily="2" charset="0"/>
              </a:rPr>
              <a:t>validan el dominio y conocimiento de una herramienta informática </a:t>
            </a:r>
            <a:r>
              <a:rPr lang="es-MX" sz="1600" dirty="0">
                <a:latin typeface="Montserrat" panose="00000500000000000000" pitchFamily="2" charset="0"/>
              </a:rPr>
              <a:t>sobre un programa específico.</a:t>
            </a:r>
          </a:p>
          <a:p>
            <a:pPr algn="just">
              <a:lnSpc>
                <a:spcPct val="150000"/>
              </a:lnSpc>
            </a:pPr>
            <a:endParaRPr lang="es-MX" sz="1600" dirty="0">
              <a:latin typeface="Montserrat" panose="000005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MX" sz="1600" dirty="0">
                <a:latin typeface="Montserrat" panose="00000500000000000000" pitchFamily="2" charset="0"/>
              </a:rPr>
              <a:t>Da oportunidad de diferenciarse en el ámbito laboral y demostrar el conocimiento y habilidades con que cuenta una persona para el desempeño de sus actividades, de acuerdo con el sector al que pertenece.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9BAABEA-A7F2-43AB-BAFB-D95838039D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" r="248"/>
          <a:stretch/>
        </p:blipFill>
        <p:spPr>
          <a:xfrm>
            <a:off x="6740871" y="456274"/>
            <a:ext cx="1630965" cy="1260000"/>
          </a:xfrm>
          <a:prstGeom prst="roundRect">
            <a:avLst>
              <a:gd name="adj" fmla="val 4509"/>
            </a:avLst>
          </a:prstGeom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9EA60D-A480-44DE-868E-4320660841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75" b="275"/>
          <a:stretch/>
        </p:blipFill>
        <p:spPr>
          <a:xfrm>
            <a:off x="6740871" y="1933763"/>
            <a:ext cx="1630965" cy="1260000"/>
          </a:xfrm>
          <a:prstGeom prst="roundRect">
            <a:avLst>
              <a:gd name="adj" fmla="val 4509"/>
            </a:avLst>
          </a:prstGeom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667EB66-CC14-4303-8F2C-BDFE9309D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675" y="3392817"/>
            <a:ext cx="1643161" cy="1260000"/>
          </a:xfrm>
          <a:prstGeom prst="roundRect">
            <a:avLst>
              <a:gd name="adj" fmla="val 4509"/>
            </a:avLst>
          </a:prstGeom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2" descr="https://www.conalep.edu.mx/sites/default/files/micrositios/daoce/IC3.png">
            <a:extLst>
              <a:ext uri="{FF2B5EF4-FFF2-40B4-BE49-F238E27FC236}">
                <a16:creationId xmlns:a16="http://schemas.microsoft.com/office/drawing/2014/main" id="{7C4C7A21-EF77-413F-BD70-C014077DE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418" y="1468368"/>
            <a:ext cx="1404000" cy="40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CFF6D5D-3393-4F21-BA9C-FE29459A9306}"/>
              </a:ext>
            </a:extLst>
          </p:cNvPr>
          <p:cNvSpPr/>
          <p:nvPr/>
        </p:nvSpPr>
        <p:spPr>
          <a:xfrm>
            <a:off x="1350815" y="1375987"/>
            <a:ext cx="1423219" cy="3156155"/>
          </a:xfrm>
          <a:prstGeom prst="roundRect">
            <a:avLst>
              <a:gd name="adj" fmla="val 7859"/>
            </a:avLst>
          </a:prstGeom>
          <a:solidFill>
            <a:srgbClr val="74C5E3"/>
          </a:solidFill>
          <a:ln>
            <a:solidFill>
              <a:srgbClr val="2C80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0" lvl="0" indent="-1270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s-MX" sz="11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Servidores Windows.</a:t>
            </a:r>
          </a:p>
          <a:p>
            <a:pPr marL="127000" lvl="0" indent="-1270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s-MX" sz="11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Seguridad.</a:t>
            </a:r>
          </a:p>
          <a:p>
            <a:pPr marL="127000" lvl="0" indent="-1270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s-MX" sz="11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Redes.</a:t>
            </a:r>
          </a:p>
          <a:p>
            <a:pPr marL="127000" lvl="0" indent="-1270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s-MX" sz="11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Desarrollo en Windows.</a:t>
            </a:r>
          </a:p>
          <a:p>
            <a:pPr marL="127000" lvl="0" indent="-1270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s-MX" sz="11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Desarrollo Web.</a:t>
            </a:r>
          </a:p>
          <a:p>
            <a:pPr marL="127000" lvl="0" indent="-1270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s-MX" sz="11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Desarrollo de Software.</a:t>
            </a:r>
          </a:p>
          <a:p>
            <a:pPr marL="127000" lvl="0" indent="-1270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s-MX" sz="11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Bases de Datos. </a:t>
            </a:r>
          </a:p>
        </p:txBody>
      </p:sp>
      <p:pic>
        <p:nvPicPr>
          <p:cNvPr id="15" name="Picture 2" descr="https://www.conalep.edu.mx/sites/default/files/micrositios/daoce/ITS-logo-wide.png">
            <a:extLst>
              <a:ext uri="{FF2B5EF4-FFF2-40B4-BE49-F238E27FC236}">
                <a16:creationId xmlns:a16="http://schemas.microsoft.com/office/drawing/2014/main" id="{5508E539-D519-4F71-BE17-89EF38F94E5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5" y="1042537"/>
            <a:ext cx="1404000" cy="33345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F10066CC-4407-4383-905C-4EDFB1895803}"/>
              </a:ext>
            </a:extLst>
          </p:cNvPr>
          <p:cNvSpPr/>
          <p:nvPr/>
        </p:nvSpPr>
        <p:spPr>
          <a:xfrm>
            <a:off x="3030556" y="1245131"/>
            <a:ext cx="1423219" cy="2138518"/>
          </a:xfrm>
          <a:prstGeom prst="roundRect">
            <a:avLst>
              <a:gd name="adj" fmla="val 7859"/>
            </a:avLst>
          </a:prstGeom>
          <a:solidFill>
            <a:srgbClr val="ACC63E"/>
          </a:solidFill>
          <a:ln>
            <a:solidFill>
              <a:srgbClr val="73A93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0" lvl="0" indent="-1270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s-MX" sz="1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ADOBE Dreamweaver CS5/CS6</a:t>
            </a:r>
          </a:p>
          <a:p>
            <a:pPr marL="127000" lvl="0" indent="-1270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s-MX" sz="1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ADOBE Flash CS5/CS6</a:t>
            </a:r>
          </a:p>
          <a:p>
            <a:pPr marL="127000" lvl="0" indent="-1270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s-MX" sz="1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ADOBE Photoshop CS5/CS6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0FAB15B-097A-4D4D-9F28-CDEA4B3B2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069" y="882894"/>
            <a:ext cx="1380192" cy="333451"/>
          </a:xfrm>
          <a:prstGeom prst="rect">
            <a:avLst/>
          </a:prstGeom>
        </p:spPr>
      </p:pic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34A86354-D0E7-4C70-A8B8-67974B21D8DC}"/>
              </a:ext>
            </a:extLst>
          </p:cNvPr>
          <p:cNvSpPr/>
          <p:nvPr/>
        </p:nvSpPr>
        <p:spPr>
          <a:xfrm>
            <a:off x="4658458" y="1094269"/>
            <a:ext cx="1423219" cy="1298571"/>
          </a:xfrm>
          <a:prstGeom prst="roundRect">
            <a:avLst>
              <a:gd name="adj" fmla="val 7859"/>
            </a:avLst>
          </a:prstGeom>
          <a:solidFill>
            <a:srgbClr val="FDBE4A"/>
          </a:solidFill>
          <a:ln>
            <a:solidFill>
              <a:srgbClr val="F67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0" lvl="0" indent="-1270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s-MX" sz="1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Word</a:t>
            </a:r>
          </a:p>
          <a:p>
            <a:pPr marL="127000" lvl="0" indent="-1270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s-MX" sz="1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Excel</a:t>
            </a:r>
          </a:p>
          <a:p>
            <a:pPr marL="127000" lvl="0" indent="-1270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s-MX" sz="1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PowerPoint</a:t>
            </a:r>
          </a:p>
          <a:p>
            <a:pPr marL="127000" lvl="0" indent="-1270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s-MX" sz="1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Access</a:t>
            </a:r>
          </a:p>
          <a:p>
            <a:pPr marL="127000" lvl="0" indent="-1270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s-MX" sz="1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Outlook</a:t>
            </a:r>
          </a:p>
        </p:txBody>
      </p:sp>
      <p:pic>
        <p:nvPicPr>
          <p:cNvPr id="34" name="Picture 4" descr="https://www.conalep.edu.mx/sites/default/files/micrositios/daoce/logo%20Office.png">
            <a:extLst>
              <a:ext uri="{FF2B5EF4-FFF2-40B4-BE49-F238E27FC236}">
                <a16:creationId xmlns:a16="http://schemas.microsoft.com/office/drawing/2014/main" id="{7EC04002-2B84-4936-B161-2C3990149EB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58" y="705759"/>
            <a:ext cx="1404000" cy="38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C5AFF14C-8494-412B-BCAA-F3E3B1C59B10}"/>
              </a:ext>
            </a:extLst>
          </p:cNvPr>
          <p:cNvSpPr/>
          <p:nvPr/>
        </p:nvSpPr>
        <p:spPr>
          <a:xfrm>
            <a:off x="3030556" y="3860312"/>
            <a:ext cx="1423219" cy="867048"/>
          </a:xfrm>
          <a:prstGeom prst="roundRect">
            <a:avLst>
              <a:gd name="adj" fmla="val 7859"/>
            </a:avLst>
          </a:prstGeom>
          <a:solidFill>
            <a:srgbClr val="FFED29"/>
          </a:solidFill>
          <a:ln>
            <a:solidFill>
              <a:srgbClr val="FED55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0" lvl="0" indent="-1270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s-MX" sz="11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Technology</a:t>
            </a:r>
            <a:r>
              <a:rPr lang="es-MX" sz="1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 </a:t>
            </a:r>
            <a:r>
              <a:rPr lang="es-MX" sz="11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Literacy</a:t>
            </a:r>
            <a:r>
              <a:rPr lang="es-MX" sz="1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 </a:t>
            </a:r>
            <a:r>
              <a:rPr lang="es-MX" sz="11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for</a:t>
            </a:r>
            <a:r>
              <a:rPr lang="es-MX" sz="1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 </a:t>
            </a:r>
            <a:r>
              <a:rPr lang="es-MX" sz="11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Educators</a:t>
            </a:r>
            <a:endParaRPr lang="es-MX" sz="1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054" name="Picture 6" descr="Microsoft Certified Educator (MCE) Exam | Stellietech">
            <a:extLst>
              <a:ext uri="{FF2B5EF4-FFF2-40B4-BE49-F238E27FC236}">
                <a16:creationId xmlns:a16="http://schemas.microsoft.com/office/drawing/2014/main" id="{0E1AC180-C372-470C-B0E9-E840F0A554DA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30825" r="4032" b="30264"/>
          <a:stretch/>
        </p:blipFill>
        <p:spPr bwMode="auto">
          <a:xfrm>
            <a:off x="3030556" y="3526057"/>
            <a:ext cx="1404000" cy="33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0218E6E6-E300-4494-8F11-0EA8EB48CB6E}"/>
              </a:ext>
            </a:extLst>
          </p:cNvPr>
          <p:cNvSpPr/>
          <p:nvPr/>
        </p:nvSpPr>
        <p:spPr>
          <a:xfrm>
            <a:off x="4685594" y="3090448"/>
            <a:ext cx="1423219" cy="1878087"/>
          </a:xfrm>
          <a:prstGeom prst="roundRect">
            <a:avLst>
              <a:gd name="adj" fmla="val 7859"/>
            </a:avLst>
          </a:prstGeom>
          <a:solidFill>
            <a:srgbClr val="F3B7DD"/>
          </a:solidFill>
          <a:ln>
            <a:solidFill>
              <a:srgbClr val="F719A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0" lvl="0" indent="-1270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s-MX" sz="1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AutoCAD</a:t>
            </a:r>
          </a:p>
          <a:p>
            <a:pPr marL="127000" lvl="0" indent="-1270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s-MX" sz="1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Autodesk Inventor</a:t>
            </a:r>
          </a:p>
          <a:p>
            <a:pPr marL="127000" lvl="0" indent="-1270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s-MX" sz="1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Autodesk </a:t>
            </a:r>
            <a:r>
              <a:rPr lang="es-MX" sz="11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Architecture</a:t>
            </a:r>
            <a:endParaRPr lang="es-MX" sz="1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Tahoma" pitchFamily="34" charset="0"/>
              <a:cs typeface="Arial" pitchFamily="34" charset="0"/>
            </a:endParaRPr>
          </a:p>
          <a:p>
            <a:pPr marL="127000" lvl="0" indent="-1270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s-MX" sz="1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Autodesk 3DS Max</a:t>
            </a:r>
          </a:p>
        </p:txBody>
      </p:sp>
      <p:pic>
        <p:nvPicPr>
          <p:cNvPr id="37" name="Picture 10" descr="https://www.conalep.edu.mx/sites/default/files/micrositios/daoce/Logo%20Autodesk_0.png">
            <a:extLst>
              <a:ext uri="{FF2B5EF4-FFF2-40B4-BE49-F238E27FC236}">
                <a16:creationId xmlns:a16="http://schemas.microsoft.com/office/drawing/2014/main" id="{78E9F289-9172-4C09-AB44-9FE48B5CD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03" y="2672715"/>
            <a:ext cx="1404000" cy="39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225DD9F5-DA8A-465B-9CEE-5462BBDA02E5}"/>
              </a:ext>
            </a:extLst>
          </p:cNvPr>
          <p:cNvSpPr/>
          <p:nvPr/>
        </p:nvSpPr>
        <p:spPr>
          <a:xfrm>
            <a:off x="6365335" y="1933029"/>
            <a:ext cx="1423219" cy="1878087"/>
          </a:xfrm>
          <a:prstGeom prst="roundRect">
            <a:avLst>
              <a:gd name="adj" fmla="val 7859"/>
            </a:avLst>
          </a:prstGeom>
          <a:solidFill>
            <a:srgbClr val="AF9FC2"/>
          </a:solidFill>
          <a:ln>
            <a:solidFill>
              <a:srgbClr val="92278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0" lvl="0" indent="-127000">
              <a:lnSpc>
                <a:spcPct val="150000"/>
              </a:lnSpc>
              <a:buClrTx/>
              <a:buFont typeface="Arial" pitchFamily="34" charset="0"/>
              <a:buChar char="•"/>
              <a:defRPr/>
            </a:pPr>
            <a:r>
              <a:rPr lang="es-MX" sz="1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Fundamentos de computación</a:t>
            </a:r>
          </a:p>
          <a:p>
            <a:pPr marL="127000" lvl="0" indent="-127000">
              <a:lnSpc>
                <a:spcPct val="150000"/>
              </a:lnSpc>
              <a:buClrTx/>
              <a:buFont typeface="Arial" pitchFamily="34" charset="0"/>
              <a:buChar char="•"/>
              <a:defRPr/>
            </a:pPr>
            <a:r>
              <a:rPr lang="es-MX" sz="1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Aplicaciones clave</a:t>
            </a:r>
          </a:p>
          <a:p>
            <a:pPr marL="127000" lvl="0" indent="-127000">
              <a:lnSpc>
                <a:spcPct val="150000"/>
              </a:lnSpc>
              <a:buClrTx/>
              <a:buFont typeface="Arial" pitchFamily="34" charset="0"/>
              <a:buChar char="•"/>
              <a:defRPr/>
            </a:pPr>
            <a:r>
              <a:rPr lang="es-MX" sz="1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ahoma" pitchFamily="34" charset="0"/>
                <a:cs typeface="Arial" pitchFamily="34" charset="0"/>
              </a:rPr>
              <a:t>Viviendo en línea</a:t>
            </a:r>
          </a:p>
        </p:txBody>
      </p:sp>
    </p:spTree>
    <p:extLst>
      <p:ext uri="{BB962C8B-B14F-4D97-AF65-F5344CB8AC3E}">
        <p14:creationId xmlns:p14="http://schemas.microsoft.com/office/powerpoint/2010/main" val="2933472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204;p33">
            <a:extLst>
              <a:ext uri="{FF2B5EF4-FFF2-40B4-BE49-F238E27FC236}">
                <a16:creationId xmlns:a16="http://schemas.microsoft.com/office/drawing/2014/main" id="{2EEF8367-F4BB-4B9A-B753-C61AF2544AFE}"/>
              </a:ext>
            </a:extLst>
          </p:cNvPr>
          <p:cNvSpPr txBox="1">
            <a:spLocks/>
          </p:cNvSpPr>
          <p:nvPr/>
        </p:nvSpPr>
        <p:spPr>
          <a:xfrm>
            <a:off x="654638" y="2608446"/>
            <a:ext cx="3473483" cy="16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1113" indent="-11113" algn="ctr"/>
            <a:r>
              <a:rPr lang="es-MX" sz="140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Grupo </a:t>
            </a:r>
            <a:r>
              <a:rPr lang="es-MX" sz="1400" dirty="0" err="1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EduIT</a:t>
            </a:r>
            <a:r>
              <a:rPr lang="es-MX" sz="140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es una empresa 100% mexicana y Gold </a:t>
            </a:r>
            <a:r>
              <a:rPr lang="es-MX" sz="1400" dirty="0" err="1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Partner</a:t>
            </a:r>
            <a:r>
              <a:rPr lang="es-MX" sz="140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de Microsoft, con 20 años de experiencia siendo el centro líder de capacitación en informática y proveedor de soluciones de tecnología.</a:t>
            </a:r>
          </a:p>
          <a:p>
            <a:pPr algn="ctr"/>
            <a:endParaRPr lang="es-MX" sz="1400" b="1" dirty="0">
              <a:solidFill>
                <a:srgbClr val="000000"/>
              </a:solidFill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algn="ctr"/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3F4252"/>
              </a:solidFill>
              <a:effectLst/>
              <a:uLnTx/>
              <a:uFillTx/>
              <a:latin typeface="Montserrat" panose="00000500000000000000" pitchFamily="2" charset="0"/>
              <a:sym typeface="Nunito"/>
            </a:endParaRPr>
          </a:p>
        </p:txBody>
      </p:sp>
      <p:cxnSp>
        <p:nvCxnSpPr>
          <p:cNvPr id="89" name="Google Shape;206;p33">
            <a:extLst>
              <a:ext uri="{FF2B5EF4-FFF2-40B4-BE49-F238E27FC236}">
                <a16:creationId xmlns:a16="http://schemas.microsoft.com/office/drawing/2014/main" id="{7ABAF2AA-2DAD-4551-A22E-88C34C7359F8}"/>
              </a:ext>
            </a:extLst>
          </p:cNvPr>
          <p:cNvCxnSpPr>
            <a:cxnSpLocks/>
          </p:cNvCxnSpPr>
          <p:nvPr/>
        </p:nvCxnSpPr>
        <p:spPr>
          <a:xfrm>
            <a:off x="744264" y="2568171"/>
            <a:ext cx="3245755" cy="0"/>
          </a:xfrm>
          <a:prstGeom prst="straightConnector1">
            <a:avLst/>
          </a:prstGeom>
          <a:noFill/>
          <a:ln w="19050" cap="flat" cmpd="sng">
            <a:solidFill>
              <a:srgbClr val="3F425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Título 4">
            <a:extLst>
              <a:ext uri="{FF2B5EF4-FFF2-40B4-BE49-F238E27FC236}">
                <a16:creationId xmlns:a16="http://schemas.microsoft.com/office/drawing/2014/main" id="{F21C9FB1-8950-4042-9D1E-1015E5C6841E}"/>
              </a:ext>
            </a:extLst>
          </p:cNvPr>
          <p:cNvSpPr txBox="1">
            <a:spLocks/>
          </p:cNvSpPr>
          <p:nvPr/>
        </p:nvSpPr>
        <p:spPr>
          <a:xfrm>
            <a:off x="744265" y="1691862"/>
            <a:ext cx="3383856" cy="37016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800" b="1" dirty="0">
                <a:solidFill>
                  <a:srgbClr val="3F42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Questrial"/>
                <a:cs typeface="Questrial"/>
                <a:sym typeface="Questrial"/>
              </a:rPr>
              <a:t>COMPETENCIAS DIGITALES</a:t>
            </a:r>
          </a:p>
        </p:txBody>
      </p:sp>
      <p:pic>
        <p:nvPicPr>
          <p:cNvPr id="90" name="Picture 6" descr="Blog | Eduit">
            <a:extLst>
              <a:ext uri="{FF2B5EF4-FFF2-40B4-BE49-F238E27FC236}">
                <a16:creationId xmlns:a16="http://schemas.microsoft.com/office/drawing/2014/main" id="{ED8B05E2-F911-4EF6-81B2-C621FEFA2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9" t="30518" r="16606" b="34008"/>
          <a:stretch/>
        </p:blipFill>
        <p:spPr bwMode="auto">
          <a:xfrm>
            <a:off x="4190261" y="1730189"/>
            <a:ext cx="4403993" cy="160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11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14E13126-7211-4A63-872D-6C5AA211D6F0}"/>
              </a:ext>
            </a:extLst>
          </p:cNvPr>
          <p:cNvSpPr txBox="1">
            <a:spLocks/>
          </p:cNvSpPr>
          <p:nvPr/>
        </p:nvSpPr>
        <p:spPr>
          <a:xfrm>
            <a:off x="439615" y="1656400"/>
            <a:ext cx="8458200" cy="146662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500" b="1" dirty="0">
                <a:latin typeface="Montserrat" panose="00000500000000000000" pitchFamily="2" charset="0"/>
              </a:rPr>
              <a:t>Para acreditar la modalidad de competencias digitales utilizando la plataforma </a:t>
            </a:r>
            <a:r>
              <a:rPr lang="es-ES" sz="1500" b="1" dirty="0" err="1">
                <a:latin typeface="Montserrat" panose="00000500000000000000" pitchFamily="2" charset="0"/>
              </a:rPr>
              <a:t>Evaluaasi</a:t>
            </a:r>
            <a:r>
              <a:rPr lang="es-ES" sz="1500" b="1" dirty="0">
                <a:latin typeface="Montserrat" panose="00000500000000000000" pitchFamily="2" charset="0"/>
              </a:rPr>
              <a:t> deberá registrar:</a:t>
            </a:r>
          </a:p>
          <a:p>
            <a:endParaRPr lang="es-ES" sz="1500" b="1" dirty="0">
              <a:latin typeface="Montserrat" panose="00000500000000000000" pitchFamily="2" charset="0"/>
            </a:endParaRPr>
          </a:p>
          <a:p>
            <a:pPr lvl="1"/>
            <a:r>
              <a:rPr lang="es-ES" sz="1500" dirty="0">
                <a:latin typeface="Montserrat" panose="00000500000000000000" pitchFamily="2" charset="0"/>
              </a:rPr>
              <a:t>Al responsable del Colegio Estatal.</a:t>
            </a:r>
          </a:p>
          <a:p>
            <a:pPr lvl="1"/>
            <a:r>
              <a:rPr lang="es-ES" sz="1500" dirty="0">
                <a:latin typeface="Montserrat" panose="00000500000000000000" pitchFamily="2" charset="0"/>
              </a:rPr>
              <a:t>Al responsable del Centro de Evaluación para administrar y dar seguimiento a los procesos de evaluación.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8C5F16FC-807A-4D26-8817-6F094FC9D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192" y="675839"/>
            <a:ext cx="3137800" cy="913811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7D7140CF-3806-424D-9FC6-D7BF96175F66}"/>
              </a:ext>
            </a:extLst>
          </p:cNvPr>
          <p:cNvSpPr txBox="1"/>
          <p:nvPr/>
        </p:nvSpPr>
        <p:spPr>
          <a:xfrm>
            <a:off x="439616" y="3189777"/>
            <a:ext cx="84582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b="1" dirty="0">
                <a:latin typeface="Montserrat" panose="00000500000000000000" pitchFamily="2" charset="0"/>
              </a:rPr>
              <a:t>Requisitos para tramite de </a:t>
            </a:r>
            <a:r>
              <a:rPr lang="es-ES" sz="1500" b="1" dirty="0" err="1">
                <a:latin typeface="Montserrat" panose="00000500000000000000" pitchFamily="2" charset="0"/>
              </a:rPr>
              <a:t>vouchers</a:t>
            </a:r>
            <a:endParaRPr lang="es-ES" sz="1500" b="1" dirty="0">
              <a:latin typeface="Montserrat" panose="00000500000000000000" pitchFamily="2" charset="0"/>
            </a:endParaRPr>
          </a:p>
          <a:p>
            <a:endParaRPr lang="es-ES" sz="1500" dirty="0">
              <a:latin typeface="Montserrat" panose="00000500000000000000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1500" dirty="0">
                <a:latin typeface="Montserrat" panose="00000500000000000000" pitchFamily="2" charset="0"/>
              </a:rPr>
              <a:t>Oficio de solicitud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1500" dirty="0">
                <a:latin typeface="Montserrat" panose="00000500000000000000" pitchFamily="2" charset="0"/>
              </a:rPr>
              <a:t>Formato de orden de compra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1500" dirty="0">
                <a:latin typeface="Montserrat" panose="00000500000000000000" pitchFamily="2" charset="0"/>
              </a:rPr>
              <a:t>Comprobante de pago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1500" dirty="0">
                <a:latin typeface="Montserrat" panose="00000500000000000000" pitchFamily="2" charset="0"/>
              </a:rPr>
              <a:t>Base de datos en </a:t>
            </a:r>
            <a:r>
              <a:rPr lang="es-ES" sz="1500" dirty="0" err="1">
                <a:latin typeface="Montserrat" panose="00000500000000000000" pitchFamily="2" charset="0"/>
              </a:rPr>
              <a:t>excel</a:t>
            </a:r>
            <a:r>
              <a:rPr lang="es-ES" sz="1500" dirty="0">
                <a:latin typeface="Montserrat" panose="00000500000000000000" pitchFamily="2" charset="0"/>
              </a:rPr>
              <a:t> para el registro de candidatos y asignación de </a:t>
            </a:r>
            <a:r>
              <a:rPr lang="es-ES" sz="1500" dirty="0" err="1">
                <a:latin typeface="Montserrat" panose="00000500000000000000" pitchFamily="2" charset="0"/>
              </a:rPr>
              <a:t>voucher</a:t>
            </a:r>
            <a:r>
              <a:rPr lang="es-ES" sz="1500" dirty="0">
                <a:latin typeface="Montserrat" panose="00000500000000000000" pitchFamily="2" charset="0"/>
              </a:rPr>
              <a:t> ( indispensable validar el correo electrónico que se registre)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B4FA734-E08E-4303-9302-B111DB763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95" t="31437" r="9656" b="7033"/>
          <a:stretch>
            <a:fillRect/>
          </a:stretch>
        </p:blipFill>
        <p:spPr>
          <a:xfrm>
            <a:off x="132701" y="1467419"/>
            <a:ext cx="5379831" cy="2827644"/>
          </a:xfrm>
          <a:prstGeom prst="rect">
            <a:avLst/>
          </a:prstGeom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252261F6-CB37-44B8-939B-69B129CB81BC}"/>
              </a:ext>
            </a:extLst>
          </p:cNvPr>
          <p:cNvSpPr txBox="1">
            <a:spLocks/>
          </p:cNvSpPr>
          <p:nvPr/>
        </p:nvSpPr>
        <p:spPr>
          <a:xfrm>
            <a:off x="5648178" y="1755494"/>
            <a:ext cx="3305908" cy="164257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dirty="0">
                <a:latin typeface="Montserrat" panose="00000500000000000000" pitchFamily="2" charset="0"/>
              </a:rPr>
              <a:t> </a:t>
            </a:r>
          </a:p>
          <a:p>
            <a:endParaRPr lang="es-MX" dirty="0">
              <a:latin typeface="Montserrat" panose="00000500000000000000" pitchFamily="2" charset="0"/>
            </a:endParaRPr>
          </a:p>
          <a:p>
            <a:endParaRPr lang="es-ES" dirty="0">
              <a:latin typeface="Montserrat" panose="00000500000000000000" pitchFamily="2" charset="0"/>
            </a:endParaRPr>
          </a:p>
          <a:p>
            <a:pPr algn="ctr"/>
            <a:r>
              <a:rPr lang="es-MX" u="sng" dirty="0">
                <a:latin typeface="Montserrat" panose="00000500000000000000" pitchFamily="2" charset="0"/>
                <a:hlinkClick r:id="rId4"/>
              </a:rPr>
              <a:t>https://partnerv2.evaluaasi.com/</a:t>
            </a:r>
            <a:endParaRPr lang="es-MX" u="sng" dirty="0">
              <a:latin typeface="Montserrat" panose="00000500000000000000" pitchFamily="2" charset="0"/>
            </a:endParaRPr>
          </a:p>
          <a:p>
            <a:pPr algn="ctr"/>
            <a:endParaRPr lang="es-MX" u="sng" dirty="0">
              <a:latin typeface="Montserrat" panose="00000500000000000000" pitchFamily="2" charset="0"/>
            </a:endParaRPr>
          </a:p>
          <a:p>
            <a:pPr algn="ctr"/>
            <a:endParaRPr lang="es-ES" u="sng" dirty="0">
              <a:latin typeface="Montserrat" panose="00000500000000000000" pitchFamily="2" charset="0"/>
            </a:endParaRPr>
          </a:p>
          <a:p>
            <a:pPr algn="ctr"/>
            <a:endParaRPr lang="es-MX" u="sng" dirty="0">
              <a:latin typeface="Montserrat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5BA25-66EF-45B6-9529-DF2D75218F5E}"/>
              </a:ext>
            </a:extLst>
          </p:cNvPr>
          <p:cNvSpPr txBox="1"/>
          <p:nvPr/>
        </p:nvSpPr>
        <p:spPr>
          <a:xfrm>
            <a:off x="-63305" y="949571"/>
            <a:ext cx="5575837" cy="3231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3000">
                <a:schemeClr val="accent3">
                  <a:lumMod val="9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Acceso a la Plataforma</a:t>
            </a:r>
          </a:p>
        </p:txBody>
      </p:sp>
    </p:spTree>
    <p:extLst>
      <p:ext uri="{BB962C8B-B14F-4D97-AF65-F5344CB8AC3E}">
        <p14:creationId xmlns:p14="http://schemas.microsoft.com/office/powerpoint/2010/main" val="141833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218" y="1992525"/>
            <a:ext cx="1734341" cy="2227595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upo 6"/>
          <p:cNvGrpSpPr/>
          <p:nvPr/>
        </p:nvGrpSpPr>
        <p:grpSpPr>
          <a:xfrm>
            <a:off x="324296" y="2084394"/>
            <a:ext cx="3015419" cy="2184353"/>
            <a:chOff x="230285" y="1952119"/>
            <a:chExt cx="5268881" cy="3141526"/>
          </a:xfr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0" name="Google Shape;592;p28"/>
            <p:cNvGrpSpPr/>
            <p:nvPr/>
          </p:nvGrpSpPr>
          <p:grpSpPr>
            <a:xfrm>
              <a:off x="233102" y="1952119"/>
              <a:ext cx="5250916" cy="1030201"/>
              <a:chOff x="1511183" y="1305787"/>
              <a:chExt cx="5250916" cy="1030201"/>
            </a:xfrm>
          </p:grpSpPr>
          <p:sp>
            <p:nvSpPr>
              <p:cNvPr id="46" name="Google Shape;593;p28"/>
              <p:cNvSpPr/>
              <p:nvPr/>
            </p:nvSpPr>
            <p:spPr>
              <a:xfrm>
                <a:off x="1511183" y="1306784"/>
                <a:ext cx="790500" cy="720000"/>
              </a:xfrm>
              <a:prstGeom prst="rect">
                <a:avLst/>
              </a:prstGeom>
              <a:solidFill>
                <a:srgbClr val="80AE29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buClr>
                    <a:srgbClr val="FFFFFF"/>
                  </a:buClr>
                  <a:buSzPts val="1800"/>
                  <a:defRPr/>
                </a:pPr>
                <a:endParaRPr sz="1350" kern="0" dirty="0">
                  <a:solidFill>
                    <a:srgbClr val="FFFFFF"/>
                  </a:solidFill>
                  <a:latin typeface="Montserrat" panose="0000050000000000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7" name="Google Shape;594;p28"/>
              <p:cNvSpPr/>
              <p:nvPr/>
            </p:nvSpPr>
            <p:spPr>
              <a:xfrm>
                <a:off x="2374931" y="1305787"/>
                <a:ext cx="4387168" cy="1030201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142" extrusionOk="0">
                    <a:moveTo>
                      <a:pt x="2085" y="0"/>
                    </a:moveTo>
                    <a:lnTo>
                      <a:pt x="0" y="0"/>
                    </a:lnTo>
                    <a:lnTo>
                      <a:pt x="0" y="798"/>
                    </a:lnTo>
                    <a:lnTo>
                      <a:pt x="1591" y="798"/>
                    </a:lnTo>
                    <a:lnTo>
                      <a:pt x="1763" y="1142"/>
                    </a:lnTo>
                    <a:lnTo>
                      <a:pt x="1935" y="798"/>
                    </a:lnTo>
                    <a:lnTo>
                      <a:pt x="2085" y="798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rgbClr val="80AE29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buClr>
                    <a:srgbClr val="282F39"/>
                  </a:buClr>
                  <a:buSzPts val="1800"/>
                  <a:defRPr/>
                </a:pPr>
                <a:endParaRPr sz="1350" kern="0">
                  <a:solidFill>
                    <a:srgbClr val="282F39"/>
                  </a:solidFill>
                  <a:latin typeface="Montserrat" panose="0000050000000000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8" name="Google Shape;595;p28"/>
              <p:cNvSpPr txBox="1"/>
              <p:nvPr/>
            </p:nvSpPr>
            <p:spPr>
              <a:xfrm>
                <a:off x="1511183" y="1389884"/>
                <a:ext cx="790500" cy="55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buClr>
                    <a:srgbClr val="FFFFFF"/>
                  </a:buClr>
                  <a:buSzPts val="4000"/>
                  <a:defRPr/>
                </a:pPr>
                <a:r>
                  <a:rPr lang="en-GB" sz="1350" kern="0" dirty="0">
                    <a:solidFill>
                      <a:srgbClr val="FFFFFF"/>
                    </a:solidFill>
                    <a:latin typeface="Montserrat" panose="000005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1350" kern="0" dirty="0">
                  <a:solidFill>
                    <a:srgbClr val="FFFFFF"/>
                  </a:solidFill>
                  <a:latin typeface="Montserrat" panose="00000500000000000000" pitchFamily="2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9" name="Google Shape;596;p28"/>
              <p:cNvSpPr txBox="1"/>
              <p:nvPr/>
            </p:nvSpPr>
            <p:spPr>
              <a:xfrm>
                <a:off x="2377748" y="1431188"/>
                <a:ext cx="4384351" cy="43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buSzPts val="1100"/>
                  <a:defRPr/>
                </a:pPr>
                <a:r>
                  <a:rPr lang="en-GB" sz="1350" b="1" kern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ontserrat" panose="00000500000000000000" pitchFamily="2" charset="0"/>
                    <a:ea typeface="Roboto"/>
                    <a:cs typeface="Roboto"/>
                    <a:sym typeface="Roboto"/>
                  </a:rPr>
                  <a:t>Diagnóstico</a:t>
                </a:r>
                <a:endParaRPr sz="1350" b="1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tserrat" panose="00000500000000000000" pitchFamily="2" charset="0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1" name="Google Shape;599;p28"/>
            <p:cNvGrpSpPr/>
            <p:nvPr/>
          </p:nvGrpSpPr>
          <p:grpSpPr>
            <a:xfrm>
              <a:off x="230285" y="2754440"/>
              <a:ext cx="5253733" cy="1038791"/>
              <a:chOff x="1508366" y="2108108"/>
              <a:chExt cx="5253733" cy="1038791"/>
            </a:xfrm>
          </p:grpSpPr>
          <p:sp>
            <p:nvSpPr>
              <p:cNvPr id="43" name="Google Shape;600;p28"/>
              <p:cNvSpPr/>
              <p:nvPr/>
            </p:nvSpPr>
            <p:spPr>
              <a:xfrm>
                <a:off x="2374931" y="2113090"/>
                <a:ext cx="4387168" cy="1033809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146" extrusionOk="0">
                    <a:moveTo>
                      <a:pt x="1956" y="0"/>
                    </a:moveTo>
                    <a:lnTo>
                      <a:pt x="1763" y="385"/>
                    </a:lnTo>
                    <a:lnTo>
                      <a:pt x="1571" y="0"/>
                    </a:lnTo>
                    <a:lnTo>
                      <a:pt x="0" y="0"/>
                    </a:lnTo>
                    <a:lnTo>
                      <a:pt x="0" y="798"/>
                    </a:lnTo>
                    <a:lnTo>
                      <a:pt x="1590" y="798"/>
                    </a:lnTo>
                    <a:lnTo>
                      <a:pt x="1764" y="1146"/>
                    </a:lnTo>
                    <a:lnTo>
                      <a:pt x="1938" y="798"/>
                    </a:lnTo>
                    <a:lnTo>
                      <a:pt x="2085" y="798"/>
                    </a:lnTo>
                    <a:lnTo>
                      <a:pt x="2085" y="0"/>
                    </a:lnTo>
                    <a:lnTo>
                      <a:pt x="1956" y="0"/>
                    </a:lnTo>
                    <a:close/>
                  </a:path>
                </a:pathLst>
              </a:custGeom>
              <a:solidFill>
                <a:srgbClr val="128684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buClr>
                    <a:srgbClr val="282F39"/>
                  </a:buClr>
                  <a:buSzPts val="1800"/>
                  <a:defRPr/>
                </a:pPr>
                <a:endParaRPr sz="1350" kern="0">
                  <a:solidFill>
                    <a:srgbClr val="282F39"/>
                  </a:solidFill>
                  <a:latin typeface="Montserrat" panose="0000050000000000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4" name="Google Shape;601;p28"/>
              <p:cNvSpPr/>
              <p:nvPr/>
            </p:nvSpPr>
            <p:spPr>
              <a:xfrm>
                <a:off x="1514000" y="2108108"/>
                <a:ext cx="790500" cy="720000"/>
              </a:xfrm>
              <a:prstGeom prst="rect">
                <a:avLst/>
              </a:prstGeom>
              <a:solidFill>
                <a:srgbClr val="12868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buClr>
                    <a:srgbClr val="FFFFFF"/>
                  </a:buClr>
                  <a:buSzPts val="1800"/>
                  <a:defRPr/>
                </a:pPr>
                <a:endParaRPr sz="1350" kern="0">
                  <a:solidFill>
                    <a:srgbClr val="FFFFFF"/>
                  </a:solidFill>
                  <a:latin typeface="Montserrat" panose="0000050000000000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5" name="Google Shape;602;p28"/>
              <p:cNvSpPr txBox="1"/>
              <p:nvPr/>
            </p:nvSpPr>
            <p:spPr>
              <a:xfrm>
                <a:off x="1508366" y="2197416"/>
                <a:ext cx="790500" cy="55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buClr>
                    <a:srgbClr val="FFFFFF"/>
                  </a:buClr>
                  <a:buSzPts val="4000"/>
                  <a:defRPr/>
                </a:pPr>
                <a:r>
                  <a:rPr lang="en-GB" sz="1350" kern="0">
                    <a:solidFill>
                      <a:srgbClr val="FFFFFF"/>
                    </a:solidFill>
                    <a:latin typeface="Montserrat" panose="000005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sz="1350" kern="0">
                  <a:solidFill>
                    <a:srgbClr val="FFFFFF"/>
                  </a:solidFill>
                  <a:latin typeface="Montserrat" panose="00000500000000000000" pitchFamily="2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32" name="Google Shape;606;p28"/>
            <p:cNvGrpSpPr/>
            <p:nvPr/>
          </p:nvGrpSpPr>
          <p:grpSpPr>
            <a:xfrm>
              <a:off x="230285" y="4371807"/>
              <a:ext cx="5253733" cy="721838"/>
              <a:chOff x="1508366" y="3725475"/>
              <a:chExt cx="5253733" cy="721838"/>
            </a:xfrm>
          </p:grpSpPr>
          <p:sp>
            <p:nvSpPr>
              <p:cNvPr id="40" name="Google Shape;607;p28"/>
              <p:cNvSpPr/>
              <p:nvPr/>
            </p:nvSpPr>
            <p:spPr>
              <a:xfrm>
                <a:off x="2374931" y="3725475"/>
                <a:ext cx="4387168" cy="71987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798" extrusionOk="0">
                    <a:moveTo>
                      <a:pt x="1955" y="0"/>
                    </a:moveTo>
                    <a:lnTo>
                      <a:pt x="1763" y="385"/>
                    </a:lnTo>
                    <a:lnTo>
                      <a:pt x="1570" y="0"/>
                    </a:lnTo>
                    <a:lnTo>
                      <a:pt x="0" y="0"/>
                    </a:lnTo>
                    <a:lnTo>
                      <a:pt x="0" y="798"/>
                    </a:lnTo>
                    <a:lnTo>
                      <a:pt x="2085" y="798"/>
                    </a:lnTo>
                    <a:lnTo>
                      <a:pt x="2085" y="0"/>
                    </a:lnTo>
                    <a:lnTo>
                      <a:pt x="1955" y="0"/>
                    </a:lnTo>
                    <a:close/>
                  </a:path>
                </a:pathLst>
              </a:custGeom>
              <a:solidFill>
                <a:srgbClr val="0694D3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buClr>
                    <a:srgbClr val="282F39"/>
                  </a:buClr>
                  <a:buSzPts val="1800"/>
                  <a:defRPr/>
                </a:pPr>
                <a:endParaRPr sz="1350" kern="0">
                  <a:solidFill>
                    <a:srgbClr val="282F39"/>
                  </a:solidFill>
                  <a:latin typeface="Montserrat" panose="0000050000000000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1" name="Google Shape;608;p28"/>
              <p:cNvSpPr/>
              <p:nvPr/>
            </p:nvSpPr>
            <p:spPr>
              <a:xfrm>
                <a:off x="1514000" y="3727313"/>
                <a:ext cx="790500" cy="720000"/>
              </a:xfrm>
              <a:prstGeom prst="rect">
                <a:avLst/>
              </a:prstGeom>
              <a:solidFill>
                <a:srgbClr val="0694D3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buClr>
                    <a:srgbClr val="FFFFFF"/>
                  </a:buClr>
                  <a:buSzPts val="1800"/>
                  <a:defRPr/>
                </a:pPr>
                <a:endParaRPr sz="1350" kern="0">
                  <a:solidFill>
                    <a:srgbClr val="FFFFFF"/>
                  </a:solidFill>
                  <a:latin typeface="Montserrat" panose="0000050000000000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" name="Google Shape;609;p28"/>
              <p:cNvSpPr txBox="1"/>
              <p:nvPr/>
            </p:nvSpPr>
            <p:spPr>
              <a:xfrm>
                <a:off x="1508366" y="3796752"/>
                <a:ext cx="790500" cy="55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buClr>
                    <a:srgbClr val="FFFFFF"/>
                  </a:buClr>
                  <a:buSzPts val="4000"/>
                  <a:defRPr/>
                </a:pPr>
                <a:r>
                  <a:rPr lang="en-GB" sz="1350" kern="0">
                    <a:solidFill>
                      <a:srgbClr val="FFFFFF"/>
                    </a:solidFill>
                    <a:latin typeface="Montserrat" panose="000005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sz="1350" kern="0">
                  <a:solidFill>
                    <a:srgbClr val="FFFFFF"/>
                  </a:solidFill>
                  <a:latin typeface="Montserrat" panose="00000500000000000000" pitchFamily="2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33" name="Google Shape;615;p28"/>
            <p:cNvGrpSpPr/>
            <p:nvPr/>
          </p:nvGrpSpPr>
          <p:grpSpPr>
            <a:xfrm>
              <a:off x="230285" y="3562387"/>
              <a:ext cx="5253733" cy="1033826"/>
              <a:chOff x="1508366" y="2916055"/>
              <a:chExt cx="5253733" cy="1033826"/>
            </a:xfrm>
          </p:grpSpPr>
          <p:sp>
            <p:nvSpPr>
              <p:cNvPr id="37" name="Google Shape;616;p28"/>
              <p:cNvSpPr/>
              <p:nvPr/>
            </p:nvSpPr>
            <p:spPr>
              <a:xfrm>
                <a:off x="2374931" y="2916072"/>
                <a:ext cx="4387168" cy="1033809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146" extrusionOk="0">
                    <a:moveTo>
                      <a:pt x="1956" y="0"/>
                    </a:moveTo>
                    <a:lnTo>
                      <a:pt x="1763" y="385"/>
                    </a:lnTo>
                    <a:lnTo>
                      <a:pt x="1571" y="0"/>
                    </a:lnTo>
                    <a:lnTo>
                      <a:pt x="0" y="0"/>
                    </a:lnTo>
                    <a:lnTo>
                      <a:pt x="0" y="798"/>
                    </a:lnTo>
                    <a:lnTo>
                      <a:pt x="1590" y="798"/>
                    </a:lnTo>
                    <a:lnTo>
                      <a:pt x="1764" y="1146"/>
                    </a:lnTo>
                    <a:lnTo>
                      <a:pt x="1938" y="798"/>
                    </a:lnTo>
                    <a:lnTo>
                      <a:pt x="2085" y="798"/>
                    </a:lnTo>
                    <a:lnTo>
                      <a:pt x="2085" y="0"/>
                    </a:lnTo>
                    <a:lnTo>
                      <a:pt x="1956" y="0"/>
                    </a:lnTo>
                    <a:close/>
                  </a:path>
                </a:pathLst>
              </a:custGeom>
              <a:solidFill>
                <a:srgbClr val="0A647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buClr>
                    <a:srgbClr val="282F39"/>
                  </a:buClr>
                  <a:buSzPts val="1800"/>
                  <a:defRPr/>
                </a:pPr>
                <a:endParaRPr sz="1350" kern="0">
                  <a:solidFill>
                    <a:srgbClr val="282F39"/>
                  </a:solidFill>
                  <a:latin typeface="Montserrat" panose="0000050000000000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8" name="Google Shape;617;p28"/>
              <p:cNvSpPr/>
              <p:nvPr/>
            </p:nvSpPr>
            <p:spPr>
              <a:xfrm>
                <a:off x="1514000" y="2916055"/>
                <a:ext cx="790500" cy="720000"/>
              </a:xfrm>
              <a:prstGeom prst="rect">
                <a:avLst/>
              </a:prstGeom>
              <a:solidFill>
                <a:srgbClr val="0A647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buClr>
                    <a:srgbClr val="FFFFFF"/>
                  </a:buClr>
                  <a:buSzPts val="1800"/>
                  <a:defRPr/>
                </a:pPr>
                <a:endParaRPr sz="1350" kern="0">
                  <a:solidFill>
                    <a:srgbClr val="FFFFFF"/>
                  </a:solidFill>
                  <a:latin typeface="Montserrat" panose="00000500000000000000" pitchFamily="2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9" name="Google Shape;618;p28"/>
              <p:cNvSpPr txBox="1"/>
              <p:nvPr/>
            </p:nvSpPr>
            <p:spPr>
              <a:xfrm>
                <a:off x="1508366" y="3005362"/>
                <a:ext cx="790500" cy="55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buClr>
                    <a:srgbClr val="FFFFFF"/>
                  </a:buClr>
                  <a:buSzPts val="4000"/>
                  <a:defRPr/>
                </a:pPr>
                <a:r>
                  <a:rPr lang="en-GB" sz="1350" kern="0">
                    <a:solidFill>
                      <a:srgbClr val="FFFFFF"/>
                    </a:solidFill>
                    <a:latin typeface="Montserrat" panose="000005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sz="1350" kern="0">
                  <a:solidFill>
                    <a:srgbClr val="FFFFFF"/>
                  </a:solidFill>
                  <a:latin typeface="Montserrat" panose="00000500000000000000" pitchFamily="2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34" name="Google Shape;596;p28"/>
            <p:cNvSpPr txBox="1"/>
            <p:nvPr/>
          </p:nvSpPr>
          <p:spPr>
            <a:xfrm>
              <a:off x="1099667" y="2942003"/>
              <a:ext cx="4384351" cy="4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buSzPts val="1100"/>
                <a:defRPr/>
              </a:pPr>
              <a:r>
                <a:rPr lang="en-GB" sz="1350" b="1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tserrat" panose="00000500000000000000" pitchFamily="2" charset="0"/>
                  <a:ea typeface="Roboto"/>
                  <a:cs typeface="Roboto"/>
                  <a:sym typeface="Roboto"/>
                </a:rPr>
                <a:t>Entrenamiento</a:t>
              </a:r>
              <a:endParaRPr sz="135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" name="Google Shape;596;p28"/>
            <p:cNvSpPr txBox="1"/>
            <p:nvPr/>
          </p:nvSpPr>
          <p:spPr>
            <a:xfrm>
              <a:off x="1096850" y="3738733"/>
              <a:ext cx="4387168" cy="4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buSzPts val="1100"/>
                <a:defRPr/>
              </a:pPr>
              <a:r>
                <a:rPr lang="en-GB" sz="1350" b="1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tserrat" panose="00000500000000000000" pitchFamily="2" charset="0"/>
                  <a:ea typeface="Roboto"/>
                  <a:cs typeface="Roboto"/>
                  <a:sym typeface="Roboto"/>
                </a:rPr>
                <a:t>Evaluación</a:t>
              </a:r>
              <a:endParaRPr sz="135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" name="Google Shape;596;p28"/>
            <p:cNvSpPr txBox="1"/>
            <p:nvPr/>
          </p:nvSpPr>
          <p:spPr>
            <a:xfrm>
              <a:off x="1111998" y="4482941"/>
              <a:ext cx="4387168" cy="4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buSzPts val="1100"/>
                <a:defRPr/>
              </a:pPr>
              <a:r>
                <a:rPr lang="en-GB" sz="1350" b="1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tserrat" panose="00000500000000000000" pitchFamily="2" charset="0"/>
                  <a:ea typeface="Roboto"/>
                  <a:cs typeface="Roboto"/>
                  <a:sym typeface="Roboto"/>
                </a:rPr>
                <a:t>Certificación</a:t>
              </a:r>
              <a:endParaRPr sz="135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" name="Google Shape;593;p28"/>
          <p:cNvSpPr/>
          <p:nvPr/>
        </p:nvSpPr>
        <p:spPr>
          <a:xfrm>
            <a:off x="323898" y="1628734"/>
            <a:ext cx="116465" cy="402557"/>
          </a:xfrm>
          <a:prstGeom prst="rect">
            <a:avLst/>
          </a:prstGeom>
          <a:solidFill>
            <a:srgbClr val="80AE29"/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>
                <a:srgbClr val="FFFFFF"/>
              </a:buClr>
              <a:buSzPts val="1800"/>
              <a:defRPr/>
            </a:pPr>
            <a:endParaRPr sz="1350" kern="0" dirty="0">
              <a:solidFill>
                <a:srgbClr val="FFFFFF"/>
              </a:solidFill>
              <a:latin typeface="Montserrat" panose="00000500000000000000" pitchFamily="2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596;p28"/>
          <p:cNvSpPr txBox="1"/>
          <p:nvPr/>
        </p:nvSpPr>
        <p:spPr>
          <a:xfrm>
            <a:off x="372003" y="1659363"/>
            <a:ext cx="1991296" cy="363084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buSzPts val="1100"/>
              <a:defRPr/>
            </a:pPr>
            <a:r>
              <a:rPr lang="en-GB" sz="105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Roboto"/>
                <a:cs typeface="Roboto"/>
                <a:sym typeface="Roboto"/>
              </a:rPr>
              <a:t>Pasos para la certificación</a:t>
            </a:r>
          </a:p>
          <a:p>
            <a:pPr algn="r" defTabSz="685800">
              <a:buSzPts val="1100"/>
              <a:defRPr/>
            </a:pPr>
            <a:r>
              <a:rPr lang="es-MX" sz="105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Roboto"/>
                <a:cs typeface="Roboto"/>
                <a:sym typeface="Roboto"/>
              </a:rPr>
              <a:t>e</a:t>
            </a:r>
            <a:r>
              <a:rPr lang="en-GB" sz="105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Roboto"/>
                <a:cs typeface="Roboto"/>
                <a:sym typeface="Roboto"/>
              </a:rPr>
              <a:t>n la plataforma:</a:t>
            </a:r>
            <a:endParaRPr sz="1050" b="1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2" charset="0"/>
              <a:ea typeface="Roboto"/>
              <a:cs typeface="Roboto"/>
              <a:sym typeface="Roboto"/>
            </a:endParaRPr>
          </a:p>
        </p:txBody>
      </p:sp>
      <p:pic>
        <p:nvPicPr>
          <p:cNvPr id="11" name="Picture 2" descr="Evaluaa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94" y="1749078"/>
            <a:ext cx="1010251" cy="259818"/>
          </a:xfrm>
          <a:prstGeom prst="rect">
            <a:avLst/>
          </a:prstGeom>
          <a:noFill/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3744505" y="2003254"/>
            <a:ext cx="3118887" cy="2389020"/>
            <a:chOff x="7703029" y="1971114"/>
            <a:chExt cx="4158516" cy="3185360"/>
          </a:xfrm>
        </p:grpSpPr>
        <p:cxnSp>
          <p:nvCxnSpPr>
            <p:cNvPr id="15" name="Conector recto 14"/>
            <p:cNvCxnSpPr/>
            <p:nvPr/>
          </p:nvCxnSpPr>
          <p:spPr>
            <a:xfrm rot="5400000" flipV="1">
              <a:off x="9574581" y="4290550"/>
              <a:ext cx="468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oval"/>
              <a:tailEnd type="none"/>
            </a:ln>
            <a:effectLst>
              <a:outerShdw blurRad="50800" dist="1270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Rectángulo: esquinas redondeadas 15"/>
            <p:cNvSpPr/>
            <p:nvPr/>
          </p:nvSpPr>
          <p:spPr>
            <a:xfrm>
              <a:off x="7703029" y="3146698"/>
              <a:ext cx="1188000" cy="482832"/>
            </a:xfrm>
            <a:prstGeom prst="roundRect">
              <a:avLst>
                <a:gd name="adj" fmla="val 9875"/>
              </a:avLst>
            </a:prstGeom>
            <a:solidFill>
              <a:srgbClr val="80AE29"/>
            </a:solidFill>
            <a:ln>
              <a:noFill/>
            </a:ln>
            <a:effectLst>
              <a:outerShdw blurRad="508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750" b="1" dirty="0">
                  <a:latin typeface="Montserrat" panose="00000500000000000000" pitchFamily="2" charset="0"/>
                </a:rPr>
                <a:t>Avalada por Microsoft México y SEP</a:t>
              </a:r>
            </a:p>
          </p:txBody>
        </p:sp>
        <p:sp>
          <p:nvSpPr>
            <p:cNvPr id="17" name="Rectángulo: esquinas redondeadas 16"/>
            <p:cNvSpPr/>
            <p:nvPr/>
          </p:nvSpPr>
          <p:spPr>
            <a:xfrm>
              <a:off x="10673545" y="3146698"/>
              <a:ext cx="1188000" cy="482832"/>
            </a:xfrm>
            <a:prstGeom prst="roundRect">
              <a:avLst>
                <a:gd name="adj" fmla="val 9875"/>
              </a:avLst>
            </a:prstGeom>
            <a:solidFill>
              <a:srgbClr val="BF0311"/>
            </a:solidFill>
            <a:ln>
              <a:noFill/>
            </a:ln>
            <a:effectLst>
              <a:outerShdw blurRad="508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750" b="1" dirty="0">
                  <a:latin typeface="Montserrat" panose="00000500000000000000" pitchFamily="2" charset="0"/>
                </a:rPr>
                <a:t>CONOCER</a:t>
              </a:r>
            </a:p>
          </p:txBody>
        </p:sp>
        <p:pic>
          <p:nvPicPr>
            <p:cNvPr id="18" name="Imagen 17" descr="Una caricatura de una persona&#10;&#10;Descripción generada automáticamente con confianza baj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23319" y="2846069"/>
              <a:ext cx="1188000" cy="1188000"/>
            </a:xfrm>
            <a:prstGeom prst="rect">
              <a:avLst/>
            </a:prstGeom>
            <a:effectLst>
              <a:outerShdw blurRad="50800" dist="1270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9" name="Grupo 18"/>
            <p:cNvGrpSpPr/>
            <p:nvPr/>
          </p:nvGrpSpPr>
          <p:grpSpPr>
            <a:xfrm>
              <a:off x="8281555" y="1971114"/>
              <a:ext cx="3002972" cy="1057550"/>
              <a:chOff x="8281555" y="1971114"/>
              <a:chExt cx="3002972" cy="105755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27" name="Conector recto 26"/>
              <p:cNvCxnSpPr/>
              <p:nvPr/>
            </p:nvCxnSpPr>
            <p:spPr>
              <a:xfrm>
                <a:off x="8281555" y="1984664"/>
                <a:ext cx="3002972" cy="0"/>
              </a:xfrm>
              <a:prstGeom prst="line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/>
              <p:cNvCxnSpPr/>
              <p:nvPr/>
            </p:nvCxnSpPr>
            <p:spPr>
              <a:xfrm rot="16200000">
                <a:off x="7779901" y="2493114"/>
                <a:ext cx="1044000" cy="0"/>
              </a:xfrm>
              <a:prstGeom prst="line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  <a:headEnd type="oval"/>
                <a:tailEnd type="non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28"/>
              <p:cNvCxnSpPr/>
              <p:nvPr/>
            </p:nvCxnSpPr>
            <p:spPr>
              <a:xfrm rot="16200000">
                <a:off x="10748237" y="2506664"/>
                <a:ext cx="1044000" cy="0"/>
              </a:xfrm>
              <a:prstGeom prst="line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  <a:headEnd type="oval"/>
                <a:tailEnd type="non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upo 19"/>
            <p:cNvGrpSpPr/>
            <p:nvPr/>
          </p:nvGrpSpPr>
          <p:grpSpPr>
            <a:xfrm flipV="1">
              <a:off x="8298872" y="3744499"/>
              <a:ext cx="3002972" cy="1057550"/>
              <a:chOff x="8281555" y="1971114"/>
              <a:chExt cx="3002972" cy="105755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24" name="Conector recto 23"/>
              <p:cNvCxnSpPr/>
              <p:nvPr/>
            </p:nvCxnSpPr>
            <p:spPr>
              <a:xfrm>
                <a:off x="8281555" y="1984664"/>
                <a:ext cx="3002972" cy="0"/>
              </a:xfrm>
              <a:prstGeom prst="line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24"/>
              <p:cNvCxnSpPr/>
              <p:nvPr/>
            </p:nvCxnSpPr>
            <p:spPr>
              <a:xfrm rot="16200000">
                <a:off x="7779901" y="2493114"/>
                <a:ext cx="1044000" cy="0"/>
              </a:xfrm>
              <a:prstGeom prst="line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  <a:headEnd type="oval"/>
                <a:tailEnd type="non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25"/>
              <p:cNvCxnSpPr/>
              <p:nvPr/>
            </p:nvCxnSpPr>
            <p:spPr>
              <a:xfrm rot="16200000">
                <a:off x="10748237" y="2506664"/>
                <a:ext cx="1044000" cy="0"/>
              </a:xfrm>
              <a:prstGeom prst="line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  <a:headEnd type="oval"/>
                <a:tailEnd type="non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21" name="Rectángulo: esquinas redondeadas 20"/>
            <p:cNvSpPr/>
            <p:nvPr/>
          </p:nvSpPr>
          <p:spPr>
            <a:xfrm>
              <a:off x="8652036" y="4459880"/>
              <a:ext cx="2312457" cy="696594"/>
            </a:xfrm>
            <a:prstGeom prst="roundRect">
              <a:avLst>
                <a:gd name="adj" fmla="val 9875"/>
              </a:avLst>
            </a:prstGeom>
            <a:solidFill>
              <a:srgbClr val="005472"/>
            </a:solidFill>
            <a:ln>
              <a:noFill/>
            </a:ln>
            <a:effectLst>
              <a:outerShdw blurRad="508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750" b="1" dirty="0">
                  <a:latin typeface="Montserrat" panose="00000500000000000000" pitchFamily="2" charset="0"/>
                </a:rPr>
                <a:t>Con código de seguridad que valida la autenticidad del documento</a:t>
              </a:r>
            </a:p>
          </p:txBody>
        </p:sp>
        <p:cxnSp>
          <p:nvCxnSpPr>
            <p:cNvPr id="22" name="Conector recto 21"/>
            <p:cNvCxnSpPr/>
            <p:nvPr/>
          </p:nvCxnSpPr>
          <p:spPr>
            <a:xfrm rot="10800000" flipV="1">
              <a:off x="8891029" y="3429000"/>
              <a:ext cx="468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oval"/>
              <a:tailEnd type="none"/>
            </a:ln>
            <a:effectLst>
              <a:outerShdw blurRad="50800" dist="1270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 rot="10800000" flipH="1" flipV="1">
              <a:off x="10205545" y="3429000"/>
              <a:ext cx="468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oval"/>
              <a:tailEnd type="none"/>
            </a:ln>
            <a:effectLst>
              <a:outerShdw blurRad="50800" dist="1270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3" name="Google Shape;593;p28"/>
          <p:cNvSpPr/>
          <p:nvPr/>
        </p:nvSpPr>
        <p:spPr>
          <a:xfrm>
            <a:off x="6985518" y="1485455"/>
            <a:ext cx="82760" cy="402557"/>
          </a:xfrm>
          <a:prstGeom prst="rect">
            <a:avLst/>
          </a:prstGeom>
          <a:solidFill>
            <a:srgbClr val="BF0311"/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>
                <a:srgbClr val="FFFFFF"/>
              </a:buClr>
              <a:buSzPts val="1800"/>
              <a:defRPr/>
            </a:pPr>
            <a:endParaRPr sz="1350" kern="0" dirty="0">
              <a:solidFill>
                <a:srgbClr val="FFFFFF"/>
              </a:solidFill>
              <a:latin typeface="Montserrat" panose="00000500000000000000" pitchFamily="2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596;p28"/>
          <p:cNvSpPr txBox="1"/>
          <p:nvPr/>
        </p:nvSpPr>
        <p:spPr>
          <a:xfrm>
            <a:off x="7101983" y="1541093"/>
            <a:ext cx="1734341" cy="315111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SzPts val="1100"/>
              <a:defRPr/>
            </a:pPr>
            <a:r>
              <a:rPr lang="es-MX" sz="105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Roboto"/>
                <a:cs typeface="Roboto"/>
                <a:sym typeface="Roboto"/>
              </a:rPr>
              <a:t>Avalado por Microsoft México y CONOCER</a:t>
            </a:r>
            <a:endParaRPr sz="1050" b="1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50" name="Título 1">
            <a:extLst>
              <a:ext uri="{FF2B5EF4-FFF2-40B4-BE49-F238E27FC236}">
                <a16:creationId xmlns:a16="http://schemas.microsoft.com/office/drawing/2014/main" id="{0BCB5F0D-DA33-4F45-8073-952849503BB6}"/>
              </a:ext>
            </a:extLst>
          </p:cNvPr>
          <p:cNvSpPr txBox="1">
            <a:spLocks/>
          </p:cNvSpPr>
          <p:nvPr/>
        </p:nvSpPr>
        <p:spPr>
          <a:xfrm>
            <a:off x="1" y="807011"/>
            <a:ext cx="8457418" cy="32697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1600" b="1" dirty="0">
                <a:latin typeface="Montserrat" panose="00000500000000000000" pitchFamily="2" charset="0"/>
              </a:rPr>
              <a:t>Proceso de Evaluación EDUIT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204;p33">
            <a:extLst>
              <a:ext uri="{FF2B5EF4-FFF2-40B4-BE49-F238E27FC236}">
                <a16:creationId xmlns:a16="http://schemas.microsoft.com/office/drawing/2014/main" id="{2EEF8367-F4BB-4B9A-B753-C61AF2544AFE}"/>
              </a:ext>
            </a:extLst>
          </p:cNvPr>
          <p:cNvSpPr txBox="1">
            <a:spLocks/>
          </p:cNvSpPr>
          <p:nvPr/>
        </p:nvSpPr>
        <p:spPr>
          <a:xfrm>
            <a:off x="668705" y="2770227"/>
            <a:ext cx="3473483" cy="196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1113" indent="-11113" algn="ctr"/>
            <a:r>
              <a:rPr lang="es-ES" sz="120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El CONALEP en coordinación con Microsoft, </a:t>
            </a:r>
            <a:r>
              <a:rPr lang="es-ES" sz="1200" dirty="0" err="1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InteVolution</a:t>
            </a:r>
            <a:r>
              <a:rPr lang="es-ES" sz="120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y la Embajada de los EUA en México, promovieron el programa de capacitación y evaluación con fines de certificación en “AI-900: Fundamentos de Inteligencia Artificial (AI) de Microsoft Azure, con el propósito de reforzar el aprendizaje de los alumnos, docentes y personal administrativo del Sistema CONALEP.</a:t>
            </a:r>
          </a:p>
          <a:p>
            <a:pPr algn="ctr"/>
            <a:endParaRPr lang="es-MX" sz="1200" b="1" dirty="0">
              <a:solidFill>
                <a:srgbClr val="000000"/>
              </a:solidFill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algn="ctr"/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3F4252"/>
              </a:solidFill>
              <a:effectLst/>
              <a:uLnTx/>
              <a:uFillTx/>
              <a:latin typeface="Montserrat" panose="00000500000000000000" pitchFamily="2" charset="0"/>
              <a:sym typeface="Nunito"/>
            </a:endParaRPr>
          </a:p>
        </p:txBody>
      </p:sp>
      <p:sp>
        <p:nvSpPr>
          <p:cNvPr id="88" name="Google Shape;205;p33">
            <a:extLst>
              <a:ext uri="{FF2B5EF4-FFF2-40B4-BE49-F238E27FC236}">
                <a16:creationId xmlns:a16="http://schemas.microsoft.com/office/drawing/2014/main" id="{F2640068-4B3A-43CD-A962-C3B26F6F53ED}"/>
              </a:ext>
            </a:extLst>
          </p:cNvPr>
          <p:cNvSpPr txBox="1">
            <a:spLocks/>
          </p:cNvSpPr>
          <p:nvPr/>
        </p:nvSpPr>
        <p:spPr>
          <a:xfrm>
            <a:off x="758331" y="1672707"/>
            <a:ext cx="3364049" cy="22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4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lvl="0" algn="ctr">
              <a:buClr>
                <a:srgbClr val="3F4252"/>
              </a:buClr>
              <a:defRPr/>
            </a:pPr>
            <a:r>
              <a:rPr lang="es-MX" sz="2200" b="1" dirty="0">
                <a:solidFill>
                  <a:srgbClr val="3F42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AI-900</a:t>
            </a:r>
          </a:p>
          <a:p>
            <a:pPr lvl="0" algn="ctr">
              <a:buClr>
                <a:srgbClr val="3F4252"/>
              </a:buClr>
              <a:defRPr/>
            </a:pPr>
            <a:r>
              <a:rPr kumimoji="0" lang="es-MX" sz="2200" b="1" i="0" u="none" strike="noStrike" kern="0" cap="none" spc="0" normalizeH="0" baseline="0" noProof="0" dirty="0" err="1">
                <a:ln>
                  <a:noFill/>
                </a:ln>
                <a:solidFill>
                  <a:srgbClr val="3F42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0"/>
                <a:sym typeface="Questrial"/>
              </a:rPr>
              <a:t>MagIA</a:t>
            </a:r>
            <a:r>
              <a:rPr kumimoji="0" lang="es-MX" sz="2200" b="1" i="0" u="none" strike="noStrike" kern="0" cap="none" spc="0" normalizeH="0" baseline="0" noProof="0" dirty="0">
                <a:ln>
                  <a:noFill/>
                </a:ln>
                <a:solidFill>
                  <a:srgbClr val="3F42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0"/>
                <a:sym typeface="Questrial"/>
              </a:rPr>
              <a:t> CONALEP</a:t>
            </a:r>
            <a:endParaRPr kumimoji="0" lang="es-MX" sz="2200" b="0" i="0" u="none" strike="noStrike" kern="0" cap="none" spc="0" normalizeH="0" baseline="0" noProof="0" dirty="0">
              <a:ln>
                <a:noFill/>
              </a:ln>
              <a:solidFill>
                <a:srgbClr val="3F42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panose="00000500000000000000" pitchFamily="2" charset="0"/>
              <a:sym typeface="Questrial"/>
            </a:endParaRPr>
          </a:p>
        </p:txBody>
      </p:sp>
      <p:cxnSp>
        <p:nvCxnSpPr>
          <p:cNvPr id="89" name="Google Shape;206;p33">
            <a:extLst>
              <a:ext uri="{FF2B5EF4-FFF2-40B4-BE49-F238E27FC236}">
                <a16:creationId xmlns:a16="http://schemas.microsoft.com/office/drawing/2014/main" id="{7ABAF2AA-2DAD-4551-A22E-88C34C7359F8}"/>
              </a:ext>
            </a:extLst>
          </p:cNvPr>
          <p:cNvCxnSpPr>
            <a:cxnSpLocks/>
          </p:cNvCxnSpPr>
          <p:nvPr/>
        </p:nvCxnSpPr>
        <p:spPr>
          <a:xfrm>
            <a:off x="758331" y="2729953"/>
            <a:ext cx="3245755" cy="0"/>
          </a:xfrm>
          <a:prstGeom prst="straightConnector1">
            <a:avLst/>
          </a:prstGeom>
          <a:noFill/>
          <a:ln w="19050" cap="flat" cmpd="sng">
            <a:solidFill>
              <a:srgbClr val="3F425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Título 4">
            <a:extLst>
              <a:ext uri="{FF2B5EF4-FFF2-40B4-BE49-F238E27FC236}">
                <a16:creationId xmlns:a16="http://schemas.microsoft.com/office/drawing/2014/main" id="{F21C9FB1-8950-4042-9D1E-1015E5C6841E}"/>
              </a:ext>
            </a:extLst>
          </p:cNvPr>
          <p:cNvSpPr txBox="1">
            <a:spLocks/>
          </p:cNvSpPr>
          <p:nvPr/>
        </p:nvSpPr>
        <p:spPr>
          <a:xfrm>
            <a:off x="856697" y="2388138"/>
            <a:ext cx="3011127" cy="37016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1800" b="1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Competencias digitales</a:t>
            </a:r>
          </a:p>
        </p:txBody>
      </p:sp>
      <p:pic>
        <p:nvPicPr>
          <p:cNvPr id="1026" name="Picture 2" descr="Programa MagIA CONALEP | Colegio Nacional de Educación Profesional Técnica">
            <a:extLst>
              <a:ext uri="{FF2B5EF4-FFF2-40B4-BE49-F238E27FC236}">
                <a16:creationId xmlns:a16="http://schemas.microsoft.com/office/drawing/2014/main" id="{F818CE63-4DAD-4D31-930E-5FAD449F5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569" y="836145"/>
            <a:ext cx="2696794" cy="349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34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nteligencia Artificial - IcarusCloud">
            <a:extLst>
              <a:ext uri="{FF2B5EF4-FFF2-40B4-BE49-F238E27FC236}">
                <a16:creationId xmlns:a16="http://schemas.microsoft.com/office/drawing/2014/main" id="{79E24333-7E4D-43E0-BBD7-B67490A88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2" r="4402"/>
          <a:stretch/>
        </p:blipFill>
        <p:spPr bwMode="auto">
          <a:xfrm>
            <a:off x="7286845" y="1162753"/>
            <a:ext cx="1446028" cy="1750549"/>
          </a:xfrm>
          <a:prstGeom prst="rect">
            <a:avLst/>
          </a:prstGeom>
          <a:noFill/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80F5213-1A80-43C6-8583-1E79CC5F9315}"/>
              </a:ext>
            </a:extLst>
          </p:cNvPr>
          <p:cNvSpPr txBox="1">
            <a:spLocks/>
          </p:cNvSpPr>
          <p:nvPr/>
        </p:nvSpPr>
        <p:spPr>
          <a:xfrm>
            <a:off x="1" y="807011"/>
            <a:ext cx="8457418" cy="32697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1600" b="1" dirty="0">
                <a:latin typeface="Montserrat" panose="00000500000000000000" pitchFamily="2" charset="0"/>
              </a:rPr>
              <a:t>Resultados </a:t>
            </a:r>
            <a:r>
              <a:rPr lang="es-ES" sz="1600" b="1" dirty="0" err="1">
                <a:latin typeface="Montserrat" panose="00000500000000000000" pitchFamily="2" charset="0"/>
              </a:rPr>
              <a:t>MagIA</a:t>
            </a:r>
            <a:r>
              <a:rPr lang="es-ES" sz="1600" b="1" dirty="0">
                <a:latin typeface="Montserrat" panose="00000500000000000000" pitchFamily="2" charset="0"/>
              </a:rPr>
              <a:t> CONALEP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E14772C7-ED74-4DD5-BD07-A25697F208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1640" y="2983438"/>
          <a:ext cx="4221233" cy="208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4" imgW="6315086" imgH="3124329" progId="Excel.Sheet.12">
                  <p:embed/>
                </p:oleObj>
              </mc:Choice>
              <mc:Fallback>
                <p:oleObj name="Worksheet" r:id="rId4" imgW="6315086" imgH="3124329" progId="Excel.Sheet.12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E14772C7-ED74-4DD5-BD07-A25697F20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1640" y="2983438"/>
                        <a:ext cx="4221233" cy="2088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0C17EF62-0117-4F04-9A45-D33FAA5F4F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004" y="1182633"/>
          <a:ext cx="4036498" cy="38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6" imgW="8829599" imgH="8505889" progId="Excel.Sheet.12">
                  <p:embed/>
                </p:oleObj>
              </mc:Choice>
              <mc:Fallback>
                <p:oleObj name="Worksheet" r:id="rId6" imgW="8829599" imgH="8505889" progId="Excel.Sheet.12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0C17EF62-0117-4F04-9A45-D33FAA5F4F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1004" y="1182633"/>
                        <a:ext cx="4036498" cy="388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Globo: flecha izquierda 10">
            <a:extLst>
              <a:ext uri="{FF2B5EF4-FFF2-40B4-BE49-F238E27FC236}">
                <a16:creationId xmlns:a16="http://schemas.microsoft.com/office/drawing/2014/main" id="{83A94C56-21A5-4699-99F7-A00CF071BE5F}"/>
              </a:ext>
            </a:extLst>
          </p:cNvPr>
          <p:cNvSpPr/>
          <p:nvPr/>
        </p:nvSpPr>
        <p:spPr>
          <a:xfrm>
            <a:off x="4345177" y="1437048"/>
            <a:ext cx="1525440" cy="745424"/>
          </a:xfrm>
          <a:prstGeom prst="leftArrowCallout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CC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Capacitados</a:t>
            </a:r>
          </a:p>
        </p:txBody>
      </p:sp>
      <p:sp>
        <p:nvSpPr>
          <p:cNvPr id="12" name="Globo: flecha hacia abajo 11">
            <a:extLst>
              <a:ext uri="{FF2B5EF4-FFF2-40B4-BE49-F238E27FC236}">
                <a16:creationId xmlns:a16="http://schemas.microsoft.com/office/drawing/2014/main" id="{25B83841-D390-4408-B686-9F8DFB382722}"/>
              </a:ext>
            </a:extLst>
          </p:cNvPr>
          <p:cNvSpPr/>
          <p:nvPr/>
        </p:nvSpPr>
        <p:spPr>
          <a:xfrm>
            <a:off x="6040732" y="1805637"/>
            <a:ext cx="976755" cy="1134702"/>
          </a:xfrm>
          <a:prstGeom prst="downArrowCallou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ED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Asignación de </a:t>
            </a:r>
            <a:r>
              <a:rPr lang="es-ES" sz="1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vouchers</a:t>
            </a:r>
            <a:endParaRPr lang="es-MX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endParaRPr lang="es-MX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5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4;p33">
            <a:extLst>
              <a:ext uri="{FF2B5EF4-FFF2-40B4-BE49-F238E27FC236}">
                <a16:creationId xmlns:a16="http://schemas.microsoft.com/office/drawing/2014/main" id="{3D16890A-1B12-43C7-8EEE-09BFE570B303}"/>
              </a:ext>
            </a:extLst>
          </p:cNvPr>
          <p:cNvSpPr txBox="1">
            <a:spLocks/>
          </p:cNvSpPr>
          <p:nvPr/>
        </p:nvSpPr>
        <p:spPr>
          <a:xfrm>
            <a:off x="654639" y="2608446"/>
            <a:ext cx="3364050" cy="163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>
              <a:buClr>
                <a:srgbClr val="3F4252"/>
              </a:buClr>
            </a:pPr>
            <a:r>
              <a:rPr lang="es-ES" sz="1400" dirty="0">
                <a:solidFill>
                  <a:srgbClr val="3F4252"/>
                </a:solidFill>
                <a:latin typeface="Montserrat" panose="00000500000000000000" pitchFamily="2" charset="0"/>
              </a:rPr>
              <a:t>Las competencias de las personas son el conocimiento, habilidades, destrezas y actitudes individuales, es decir, aquellas aptitudes que las hace capaces de desarrollar una actividad de excelencia en su vida laboral.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3F4252"/>
              </a:solidFill>
              <a:effectLst/>
              <a:uLnTx/>
              <a:uFillTx/>
              <a:latin typeface="Montserrat" panose="00000500000000000000" pitchFamily="2" charset="0"/>
              <a:sym typeface="Nunito"/>
            </a:endParaRPr>
          </a:p>
        </p:txBody>
      </p:sp>
      <p:sp>
        <p:nvSpPr>
          <p:cNvPr id="5" name="Google Shape;205;p33">
            <a:extLst>
              <a:ext uri="{FF2B5EF4-FFF2-40B4-BE49-F238E27FC236}">
                <a16:creationId xmlns:a16="http://schemas.microsoft.com/office/drawing/2014/main" id="{46F6EEDF-37C4-4E85-AA78-DA4D093EEC05}"/>
              </a:ext>
            </a:extLst>
          </p:cNvPr>
          <p:cNvSpPr txBox="1">
            <a:spLocks/>
          </p:cNvSpPr>
          <p:nvPr/>
        </p:nvSpPr>
        <p:spPr>
          <a:xfrm>
            <a:off x="650355" y="1623214"/>
            <a:ext cx="3364049" cy="95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4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252"/>
              </a:buClr>
              <a:buSzPts val="3600"/>
              <a:buFont typeface="Questrial"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3F42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0"/>
                <a:sym typeface="Questrial"/>
              </a:rPr>
              <a:t>COMPETENCIAS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252"/>
              </a:buClr>
              <a:buSzPts val="3600"/>
              <a:buFont typeface="Questrial"/>
              <a:buNone/>
              <a:tabLst/>
              <a:defRPr/>
            </a:pPr>
            <a:r>
              <a:rPr lang="es-MX" sz="2800" b="1" dirty="0">
                <a:solidFill>
                  <a:srgbClr val="3F42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LABORALES</a:t>
            </a: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rgbClr val="3F42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panose="00000500000000000000" pitchFamily="2" charset="0"/>
              <a:sym typeface="Questrial"/>
            </a:endParaRPr>
          </a:p>
        </p:txBody>
      </p:sp>
      <p:cxnSp>
        <p:nvCxnSpPr>
          <p:cNvPr id="6" name="Google Shape;206;p33">
            <a:extLst>
              <a:ext uri="{FF2B5EF4-FFF2-40B4-BE49-F238E27FC236}">
                <a16:creationId xmlns:a16="http://schemas.microsoft.com/office/drawing/2014/main" id="{E125B020-B68F-4D7D-9AF9-55EA7E2A2C0B}"/>
              </a:ext>
            </a:extLst>
          </p:cNvPr>
          <p:cNvCxnSpPr>
            <a:cxnSpLocks/>
          </p:cNvCxnSpPr>
          <p:nvPr/>
        </p:nvCxnSpPr>
        <p:spPr>
          <a:xfrm>
            <a:off x="744264" y="2589771"/>
            <a:ext cx="3245755" cy="0"/>
          </a:xfrm>
          <a:prstGeom prst="straightConnector1">
            <a:avLst/>
          </a:prstGeom>
          <a:noFill/>
          <a:ln w="19050" cap="flat" cmpd="sng">
            <a:solidFill>
              <a:srgbClr val="3F425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E46BE51-C7A8-4CBA-BC69-91F18E1A4A8B}"/>
              </a:ext>
            </a:extLst>
          </p:cNvPr>
          <p:cNvSpPr/>
          <p:nvPr/>
        </p:nvSpPr>
        <p:spPr>
          <a:xfrm>
            <a:off x="4564996" y="1640045"/>
            <a:ext cx="4018708" cy="1871100"/>
          </a:xfrm>
          <a:prstGeom prst="roundRect">
            <a:avLst>
              <a:gd name="adj" fmla="val 795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2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2347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4;p33">
            <a:extLst>
              <a:ext uri="{FF2B5EF4-FFF2-40B4-BE49-F238E27FC236}">
                <a16:creationId xmlns:a16="http://schemas.microsoft.com/office/drawing/2014/main" id="{3D16890A-1B12-43C7-8EEE-09BFE570B303}"/>
              </a:ext>
            </a:extLst>
          </p:cNvPr>
          <p:cNvSpPr txBox="1">
            <a:spLocks/>
          </p:cNvSpPr>
          <p:nvPr/>
        </p:nvSpPr>
        <p:spPr>
          <a:xfrm>
            <a:off x="654639" y="2608445"/>
            <a:ext cx="3364050" cy="1769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>
              <a:buClr>
                <a:srgbClr val="3F4252"/>
              </a:buClr>
            </a:pPr>
            <a:r>
              <a:rPr lang="es-ES" sz="1400" dirty="0">
                <a:solidFill>
                  <a:srgbClr val="3F4252"/>
                </a:solidFill>
                <a:latin typeface="Montserrat" panose="00000500000000000000" pitchFamily="2" charset="0"/>
              </a:rPr>
              <a:t>Certifican las competencias de una persona para lograr la habilidad de la comunicación en una lengua determinada a través de la comprensión de la estructura oral, auditiva y gramática, es decir hablar, escuchar, escribir y leer.</a:t>
            </a:r>
          </a:p>
        </p:txBody>
      </p:sp>
      <p:sp>
        <p:nvSpPr>
          <p:cNvPr id="5" name="Google Shape;205;p33">
            <a:extLst>
              <a:ext uri="{FF2B5EF4-FFF2-40B4-BE49-F238E27FC236}">
                <a16:creationId xmlns:a16="http://schemas.microsoft.com/office/drawing/2014/main" id="{46F6EEDF-37C4-4E85-AA78-DA4D093EEC05}"/>
              </a:ext>
            </a:extLst>
          </p:cNvPr>
          <p:cNvSpPr txBox="1">
            <a:spLocks/>
          </p:cNvSpPr>
          <p:nvPr/>
        </p:nvSpPr>
        <p:spPr>
          <a:xfrm>
            <a:off x="650355" y="1623214"/>
            <a:ext cx="3364049" cy="95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4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252"/>
              </a:buClr>
              <a:buSzPts val="3600"/>
              <a:buFont typeface="Questrial"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3F42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0"/>
                <a:sym typeface="Questrial"/>
              </a:rPr>
              <a:t>COMPETENCIAS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252"/>
              </a:buClr>
              <a:buSzPts val="3600"/>
              <a:buFont typeface="Questrial"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3F42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0"/>
                <a:sym typeface="Questrial"/>
              </a:rPr>
              <a:t>LINGÜÍSTICAS</a:t>
            </a: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rgbClr val="3F42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panose="00000500000000000000" pitchFamily="2" charset="0"/>
              <a:sym typeface="Questrial"/>
            </a:endParaRPr>
          </a:p>
        </p:txBody>
      </p:sp>
      <p:cxnSp>
        <p:nvCxnSpPr>
          <p:cNvPr id="6" name="Google Shape;206;p33">
            <a:extLst>
              <a:ext uri="{FF2B5EF4-FFF2-40B4-BE49-F238E27FC236}">
                <a16:creationId xmlns:a16="http://schemas.microsoft.com/office/drawing/2014/main" id="{E125B020-B68F-4D7D-9AF9-55EA7E2A2C0B}"/>
              </a:ext>
            </a:extLst>
          </p:cNvPr>
          <p:cNvCxnSpPr>
            <a:cxnSpLocks/>
          </p:cNvCxnSpPr>
          <p:nvPr/>
        </p:nvCxnSpPr>
        <p:spPr>
          <a:xfrm>
            <a:off x="744264" y="2589771"/>
            <a:ext cx="3245755" cy="0"/>
          </a:xfrm>
          <a:prstGeom prst="straightConnector1">
            <a:avLst/>
          </a:prstGeom>
          <a:noFill/>
          <a:ln w="19050" cap="flat" cmpd="sng">
            <a:solidFill>
              <a:srgbClr val="3F425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4DDE1641-0568-42FE-B161-F6943EBA6082}"/>
              </a:ext>
            </a:extLst>
          </p:cNvPr>
          <p:cNvGrpSpPr/>
          <p:nvPr/>
        </p:nvGrpSpPr>
        <p:grpSpPr>
          <a:xfrm>
            <a:off x="5232000" y="1038256"/>
            <a:ext cx="2772078" cy="3140377"/>
            <a:chOff x="4692000" y="1162691"/>
            <a:chExt cx="2772078" cy="3140377"/>
          </a:xfrm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9AA1AAF0-1827-46C2-997A-B3E9DA185D32}"/>
                </a:ext>
              </a:extLst>
            </p:cNvPr>
            <p:cNvGrpSpPr/>
            <p:nvPr/>
          </p:nvGrpSpPr>
          <p:grpSpPr>
            <a:xfrm>
              <a:off x="6165579" y="1162691"/>
              <a:ext cx="1298499" cy="1534777"/>
              <a:chOff x="6432941" y="4596790"/>
              <a:chExt cx="1298499" cy="1534777"/>
            </a:xfrm>
          </p:grpSpPr>
          <p:grpSp>
            <p:nvGrpSpPr>
              <p:cNvPr id="25" name="Grupo 24">
                <a:extLst>
                  <a:ext uri="{FF2B5EF4-FFF2-40B4-BE49-F238E27FC236}">
                    <a16:creationId xmlns:a16="http://schemas.microsoft.com/office/drawing/2014/main" id="{74657C64-5D3C-4FE7-ACE8-E280EF3EEAED}"/>
                  </a:ext>
                </a:extLst>
              </p:cNvPr>
              <p:cNvGrpSpPr/>
              <p:nvPr/>
            </p:nvGrpSpPr>
            <p:grpSpPr>
              <a:xfrm>
                <a:off x="6432941" y="4596790"/>
                <a:ext cx="1298499" cy="1534777"/>
                <a:chOff x="5408960" y="2615678"/>
                <a:chExt cx="1426226" cy="1844941"/>
              </a:xfrm>
            </p:grpSpPr>
            <p:sp>
              <p:nvSpPr>
                <p:cNvPr id="27" name="Google Shape;941;p36">
                  <a:extLst>
                    <a:ext uri="{FF2B5EF4-FFF2-40B4-BE49-F238E27FC236}">
                      <a16:creationId xmlns:a16="http://schemas.microsoft.com/office/drawing/2014/main" id="{F4D62343-B3E1-49EE-8A3F-32F2DD7ED755}"/>
                    </a:ext>
                  </a:extLst>
                </p:cNvPr>
                <p:cNvSpPr/>
                <p:nvPr/>
              </p:nvSpPr>
              <p:spPr>
                <a:xfrm>
                  <a:off x="5408960" y="2615678"/>
                  <a:ext cx="1426226" cy="184494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B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942;p36">
                  <a:extLst>
                    <a:ext uri="{FF2B5EF4-FFF2-40B4-BE49-F238E27FC236}">
                      <a16:creationId xmlns:a16="http://schemas.microsoft.com/office/drawing/2014/main" id="{C34B9F7F-04A6-4A9B-8D65-2A07458922B1}"/>
                    </a:ext>
                  </a:extLst>
                </p:cNvPr>
                <p:cNvSpPr/>
                <p:nvPr/>
              </p:nvSpPr>
              <p:spPr>
                <a:xfrm>
                  <a:off x="5408960" y="3920644"/>
                  <a:ext cx="1426226" cy="539975"/>
                </a:xfrm>
                <a:prstGeom prst="rect">
                  <a:avLst/>
                </a:prstGeom>
                <a:solidFill>
                  <a:srgbClr val="D1CC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  <a:tabLst/>
                    <a:defRPr/>
                  </a:pPr>
                  <a:r>
                    <a:rPr kumimoji="0" lang="en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ontserrat" panose="00000500000000000000" pitchFamily="2" charset="0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Listening</a:t>
                  </a:r>
                  <a:endParaRPr kumimoji="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6" name="Imagen 25" descr="Icono&#10;&#10;Descripción generada automáticamente">
                <a:extLst>
                  <a:ext uri="{FF2B5EF4-FFF2-40B4-BE49-F238E27FC236}">
                    <a16:creationId xmlns:a16="http://schemas.microsoft.com/office/drawing/2014/main" id="{6376CEAE-E19D-4B20-ABD7-E6B9960F4E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43292" y="4887460"/>
                <a:ext cx="655519" cy="598957"/>
              </a:xfrm>
              <a:prstGeom prst="rect">
                <a:avLst/>
              </a:prstGeom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832D996B-A7CD-4A69-A5F2-07E5A355173B}"/>
                </a:ext>
              </a:extLst>
            </p:cNvPr>
            <p:cNvGrpSpPr/>
            <p:nvPr/>
          </p:nvGrpSpPr>
          <p:grpSpPr>
            <a:xfrm>
              <a:off x="4692000" y="1162691"/>
              <a:ext cx="1298499" cy="1534777"/>
              <a:chOff x="7929832" y="4596790"/>
              <a:chExt cx="1298499" cy="1534777"/>
            </a:xfrm>
          </p:grpSpPr>
          <p:grpSp>
            <p:nvGrpSpPr>
              <p:cNvPr id="21" name="Grupo 20">
                <a:extLst>
                  <a:ext uri="{FF2B5EF4-FFF2-40B4-BE49-F238E27FC236}">
                    <a16:creationId xmlns:a16="http://schemas.microsoft.com/office/drawing/2014/main" id="{B4E85C90-1D46-4229-B680-366205720054}"/>
                  </a:ext>
                </a:extLst>
              </p:cNvPr>
              <p:cNvGrpSpPr/>
              <p:nvPr/>
            </p:nvGrpSpPr>
            <p:grpSpPr>
              <a:xfrm>
                <a:off x="7929832" y="4596790"/>
                <a:ext cx="1298499" cy="1534777"/>
                <a:chOff x="7053094" y="2615678"/>
                <a:chExt cx="1426226" cy="1844941"/>
              </a:xfrm>
            </p:grpSpPr>
            <p:sp>
              <p:nvSpPr>
                <p:cNvPr id="23" name="Google Shape;948;p36">
                  <a:extLst>
                    <a:ext uri="{FF2B5EF4-FFF2-40B4-BE49-F238E27FC236}">
                      <a16:creationId xmlns:a16="http://schemas.microsoft.com/office/drawing/2014/main" id="{146B7CB5-8749-4C2A-83B1-E65447488B00}"/>
                    </a:ext>
                  </a:extLst>
                </p:cNvPr>
                <p:cNvSpPr/>
                <p:nvPr/>
              </p:nvSpPr>
              <p:spPr>
                <a:xfrm>
                  <a:off x="7053094" y="2615678"/>
                  <a:ext cx="1426226" cy="184494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B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949;p36">
                  <a:extLst>
                    <a:ext uri="{FF2B5EF4-FFF2-40B4-BE49-F238E27FC236}">
                      <a16:creationId xmlns:a16="http://schemas.microsoft.com/office/drawing/2014/main" id="{3175DE85-C2B8-4421-9E0B-439BE9DD8F1A}"/>
                    </a:ext>
                  </a:extLst>
                </p:cNvPr>
                <p:cNvSpPr/>
                <p:nvPr/>
              </p:nvSpPr>
              <p:spPr>
                <a:xfrm>
                  <a:off x="7053094" y="3920644"/>
                  <a:ext cx="1426226" cy="539975"/>
                </a:xfrm>
                <a:prstGeom prst="rect">
                  <a:avLst/>
                </a:prstGeom>
                <a:solidFill>
                  <a:srgbClr val="8FC0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  <a:tabLst/>
                    <a:defRPr/>
                  </a:pPr>
                  <a:r>
                    <a:rPr kumimoji="0" lang="en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ontserrat" panose="00000500000000000000" pitchFamily="2" charset="0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Speaking</a:t>
                  </a:r>
                  <a:endParaRPr kumimoji="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2" name="Imagen 21" descr="Dibujo de una persona&#10;&#10;Descripción generada automáticamente con confianza media">
                <a:extLst>
                  <a:ext uri="{FF2B5EF4-FFF2-40B4-BE49-F238E27FC236}">
                    <a16:creationId xmlns:a16="http://schemas.microsoft.com/office/drawing/2014/main" id="{EBD2DDE9-F21B-4D96-8D04-D53700B8B4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76701" y="4864389"/>
                <a:ext cx="655519" cy="598957"/>
              </a:xfrm>
              <a:prstGeom prst="rect">
                <a:avLst/>
              </a:prstGeom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E2A154DB-AA0C-4527-97AE-1DE686A17889}"/>
                </a:ext>
              </a:extLst>
            </p:cNvPr>
            <p:cNvGrpSpPr/>
            <p:nvPr/>
          </p:nvGrpSpPr>
          <p:grpSpPr>
            <a:xfrm>
              <a:off x="6165579" y="2768291"/>
              <a:ext cx="1298499" cy="1534777"/>
              <a:chOff x="8412543" y="4754258"/>
              <a:chExt cx="1298499" cy="1534777"/>
            </a:xfrm>
          </p:grpSpPr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F0A3F66E-C62F-4E0C-B68E-0BCD38BA6E79}"/>
                  </a:ext>
                </a:extLst>
              </p:cNvPr>
              <p:cNvGrpSpPr/>
              <p:nvPr/>
            </p:nvGrpSpPr>
            <p:grpSpPr>
              <a:xfrm>
                <a:off x="8412543" y="4754258"/>
                <a:ext cx="1298499" cy="1534777"/>
                <a:chOff x="8697229" y="2615678"/>
                <a:chExt cx="1426226" cy="1844941"/>
              </a:xfrm>
            </p:grpSpPr>
            <p:sp>
              <p:nvSpPr>
                <p:cNvPr id="19" name="Google Shape;955;p36">
                  <a:extLst>
                    <a:ext uri="{FF2B5EF4-FFF2-40B4-BE49-F238E27FC236}">
                      <a16:creationId xmlns:a16="http://schemas.microsoft.com/office/drawing/2014/main" id="{9FEEF999-6EDC-41C0-87A1-3D6590C14DA4}"/>
                    </a:ext>
                  </a:extLst>
                </p:cNvPr>
                <p:cNvSpPr/>
                <p:nvPr/>
              </p:nvSpPr>
              <p:spPr>
                <a:xfrm>
                  <a:off x="8697229" y="2615678"/>
                  <a:ext cx="1426226" cy="184494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B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956;p36">
                  <a:extLst>
                    <a:ext uri="{FF2B5EF4-FFF2-40B4-BE49-F238E27FC236}">
                      <a16:creationId xmlns:a16="http://schemas.microsoft.com/office/drawing/2014/main" id="{A03BAABB-9151-4C07-BF26-B8A1042243D5}"/>
                    </a:ext>
                  </a:extLst>
                </p:cNvPr>
                <p:cNvSpPr/>
                <p:nvPr/>
              </p:nvSpPr>
              <p:spPr>
                <a:xfrm>
                  <a:off x="8697229" y="3920644"/>
                  <a:ext cx="1426226" cy="539975"/>
                </a:xfrm>
                <a:prstGeom prst="rect">
                  <a:avLst/>
                </a:prstGeom>
                <a:solidFill>
                  <a:srgbClr val="1FC2B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  <a:tabLst/>
                    <a:defRPr/>
                  </a:pPr>
                  <a:r>
                    <a:rPr kumimoji="0" lang="en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ontserrat" panose="00000500000000000000" pitchFamily="2" charset="0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Reading</a:t>
                  </a:r>
                  <a:endParaRPr kumimoji="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18" name="Imagen 17" descr="Icono&#10;&#10;Descripción generada automáticamente">
                <a:extLst>
                  <a:ext uri="{FF2B5EF4-FFF2-40B4-BE49-F238E27FC236}">
                    <a16:creationId xmlns:a16="http://schemas.microsoft.com/office/drawing/2014/main" id="{4336FF7B-7DE9-4705-8F8D-065347AA3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34033" y="5044928"/>
                <a:ext cx="655520" cy="598957"/>
              </a:xfrm>
              <a:prstGeom prst="rect">
                <a:avLst/>
              </a:prstGeom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8AE0F4AD-D949-478F-83C9-9DD5F7B93EAF}"/>
                </a:ext>
              </a:extLst>
            </p:cNvPr>
            <p:cNvGrpSpPr/>
            <p:nvPr/>
          </p:nvGrpSpPr>
          <p:grpSpPr>
            <a:xfrm>
              <a:off x="4692000" y="2768291"/>
              <a:ext cx="1298499" cy="1534777"/>
              <a:chOff x="9909435" y="4754258"/>
              <a:chExt cx="1298499" cy="1534777"/>
            </a:xfrm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0A1E5983-F06B-49CC-9DD8-7677D7FB3E28}"/>
                  </a:ext>
                </a:extLst>
              </p:cNvPr>
              <p:cNvGrpSpPr/>
              <p:nvPr/>
            </p:nvGrpSpPr>
            <p:grpSpPr>
              <a:xfrm>
                <a:off x="9909435" y="4754258"/>
                <a:ext cx="1298499" cy="1534777"/>
                <a:chOff x="10341364" y="2615678"/>
                <a:chExt cx="1426226" cy="1844941"/>
              </a:xfrm>
            </p:grpSpPr>
            <p:sp>
              <p:nvSpPr>
                <p:cNvPr id="15" name="Google Shape;962;p36">
                  <a:extLst>
                    <a:ext uri="{FF2B5EF4-FFF2-40B4-BE49-F238E27FC236}">
                      <a16:creationId xmlns:a16="http://schemas.microsoft.com/office/drawing/2014/main" id="{2C9637A2-726D-4B7C-A5FC-78342458F37C}"/>
                    </a:ext>
                  </a:extLst>
                </p:cNvPr>
                <p:cNvSpPr/>
                <p:nvPr/>
              </p:nvSpPr>
              <p:spPr>
                <a:xfrm>
                  <a:off x="10341364" y="2615678"/>
                  <a:ext cx="1426226" cy="184494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B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963;p36">
                  <a:extLst>
                    <a:ext uri="{FF2B5EF4-FFF2-40B4-BE49-F238E27FC236}">
                      <a16:creationId xmlns:a16="http://schemas.microsoft.com/office/drawing/2014/main" id="{56257933-E85A-46C5-B0B3-2FCFB30667F4}"/>
                    </a:ext>
                  </a:extLst>
                </p:cNvPr>
                <p:cNvSpPr/>
                <p:nvPr/>
              </p:nvSpPr>
              <p:spPr>
                <a:xfrm>
                  <a:off x="10341364" y="3920644"/>
                  <a:ext cx="1426226" cy="539975"/>
                </a:xfrm>
                <a:prstGeom prst="rect">
                  <a:avLst/>
                </a:prstGeom>
                <a:solidFill>
                  <a:srgbClr val="3A80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  <a:tabLst/>
                    <a:defRPr/>
                  </a:pPr>
                  <a:r>
                    <a:rPr kumimoji="0" lang="en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ontserrat" panose="00000500000000000000" pitchFamily="2" charset="0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Writing</a:t>
                  </a:r>
                  <a:endParaRPr kumimoji="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14" name="Imagen 13" descr="Icono&#10;&#10;Descripción generada automáticamente">
                <a:extLst>
                  <a:ext uri="{FF2B5EF4-FFF2-40B4-BE49-F238E27FC236}">
                    <a16:creationId xmlns:a16="http://schemas.microsoft.com/office/drawing/2014/main" id="{8131CDF4-1842-4078-97F2-6F2637AA6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30925" y="5041373"/>
                <a:ext cx="655520" cy="598957"/>
              </a:xfrm>
              <a:prstGeom prst="rect">
                <a:avLst/>
              </a:prstGeom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044617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lobo: flecha derecha 6">
            <a:extLst>
              <a:ext uri="{FF2B5EF4-FFF2-40B4-BE49-F238E27FC236}">
                <a16:creationId xmlns:a16="http://schemas.microsoft.com/office/drawing/2014/main" id="{C06421CF-6967-47BB-A85B-3DC531F953D5}"/>
              </a:ext>
            </a:extLst>
          </p:cNvPr>
          <p:cNvSpPr/>
          <p:nvPr/>
        </p:nvSpPr>
        <p:spPr>
          <a:xfrm>
            <a:off x="802194" y="2141640"/>
            <a:ext cx="1540847" cy="1175647"/>
          </a:xfrm>
          <a:prstGeom prst="rightArrowCallout">
            <a:avLst>
              <a:gd name="adj1" fmla="val 25000"/>
              <a:gd name="adj2" fmla="val 29899"/>
              <a:gd name="adj3" fmla="val 37249"/>
              <a:gd name="adj4" fmla="val 67313"/>
            </a:avLst>
          </a:prstGeom>
          <a:noFill/>
          <a:ln w="38100">
            <a:solidFill>
              <a:srgbClr val="B88D4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2" name="1 Imagen">
            <a:extLst>
              <a:ext uri="{FF2B5EF4-FFF2-40B4-BE49-F238E27FC236}">
                <a16:creationId xmlns:a16="http://schemas.microsoft.com/office/drawing/2014/main" id="{B821F099-7813-47C8-A3FF-042B6410A4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68" y="1665991"/>
            <a:ext cx="841620" cy="315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CEEE608F-7B5F-4BDB-9AAF-93D54226EF27}"/>
              </a:ext>
            </a:extLst>
          </p:cNvPr>
          <p:cNvSpPr/>
          <p:nvPr/>
        </p:nvSpPr>
        <p:spPr>
          <a:xfrm>
            <a:off x="429609" y="1139387"/>
            <a:ext cx="1057967" cy="1367000"/>
          </a:xfrm>
          <a:prstGeom prst="roundRect">
            <a:avLst/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9730D811-BF88-41FF-996B-E617F21B2831}"/>
              </a:ext>
            </a:extLst>
          </p:cNvPr>
          <p:cNvGrpSpPr/>
          <p:nvPr/>
        </p:nvGrpSpPr>
        <p:grpSpPr>
          <a:xfrm>
            <a:off x="410208" y="2802794"/>
            <a:ext cx="1057967" cy="1367000"/>
            <a:chOff x="2585334" y="5428876"/>
            <a:chExt cx="1187364" cy="153419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39" name="Picture 3">
              <a:extLst>
                <a:ext uri="{FF2B5EF4-FFF2-40B4-BE49-F238E27FC236}">
                  <a16:creationId xmlns:a16="http://schemas.microsoft.com/office/drawing/2014/main" id="{5318F810-7A9D-4B29-BDDC-F2CE5301A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401" y="6045910"/>
              <a:ext cx="995520" cy="323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ED688DB9-1C2B-4074-A0D1-8214FB9D144D}"/>
                </a:ext>
              </a:extLst>
            </p:cNvPr>
            <p:cNvSpPr/>
            <p:nvPr/>
          </p:nvSpPr>
          <p:spPr>
            <a:xfrm>
              <a:off x="2585334" y="5428876"/>
              <a:ext cx="1187364" cy="1534195"/>
            </a:xfrm>
            <a:prstGeom prst="round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04ABD7FA-BCCE-4C4A-A391-A8A9730A4E3D}"/>
              </a:ext>
            </a:extLst>
          </p:cNvPr>
          <p:cNvGrpSpPr/>
          <p:nvPr/>
        </p:nvGrpSpPr>
        <p:grpSpPr>
          <a:xfrm>
            <a:off x="2431891" y="2045963"/>
            <a:ext cx="1057967" cy="1367000"/>
            <a:chOff x="1644835" y="2802794"/>
            <a:chExt cx="1057967" cy="1367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CD129DFC-F9EB-4C15-915E-342810D900EE}"/>
                </a:ext>
              </a:extLst>
            </p:cNvPr>
            <p:cNvSpPr/>
            <p:nvPr/>
          </p:nvSpPr>
          <p:spPr>
            <a:xfrm>
              <a:off x="1644835" y="2802794"/>
              <a:ext cx="1057967" cy="1367000"/>
            </a:xfrm>
            <a:prstGeom prst="roundRect">
              <a:avLst/>
            </a:prstGeom>
            <a:noFill/>
            <a:ln w="285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7009F9E4-23DF-44FF-834A-476646C9C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877" y="3245515"/>
              <a:ext cx="887881" cy="5019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1B2F4FB-5A44-429A-A07A-96B93C40BA05}"/>
              </a:ext>
            </a:extLst>
          </p:cNvPr>
          <p:cNvGrpSpPr/>
          <p:nvPr/>
        </p:nvGrpSpPr>
        <p:grpSpPr>
          <a:xfrm>
            <a:off x="2233751" y="1229426"/>
            <a:ext cx="1454244" cy="489915"/>
            <a:chOff x="3471029" y="4073220"/>
            <a:chExt cx="1454244" cy="489915"/>
          </a:xfrm>
          <a:effectLst>
            <a:outerShdw blurRad="50800" dist="889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00BEF813-59B0-41A1-B268-756D1F6E58BA}"/>
                </a:ext>
              </a:extLst>
            </p:cNvPr>
            <p:cNvSpPr txBox="1"/>
            <p:nvPr/>
          </p:nvSpPr>
          <p:spPr>
            <a:xfrm>
              <a:off x="3471029" y="4309219"/>
              <a:ext cx="145424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Doble certificación</a:t>
              </a: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364F182B-D633-48B2-9380-44A8931FE75E}"/>
                </a:ext>
              </a:extLst>
            </p:cNvPr>
            <p:cNvSpPr/>
            <p:nvPr/>
          </p:nvSpPr>
          <p:spPr>
            <a:xfrm>
              <a:off x="4108151" y="4073220"/>
              <a:ext cx="180000" cy="180000"/>
            </a:xfrm>
            <a:prstGeom prst="ellipse">
              <a:avLst/>
            </a:prstGeom>
            <a:solidFill>
              <a:srgbClr val="4472C4">
                <a:lumMod val="50000"/>
              </a:srgbClr>
            </a:solidFill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B7067DC5-FD66-44B1-B8C5-BA8539E6F612}"/>
              </a:ext>
            </a:extLst>
          </p:cNvPr>
          <p:cNvGrpSpPr/>
          <p:nvPr/>
        </p:nvGrpSpPr>
        <p:grpSpPr>
          <a:xfrm>
            <a:off x="5733344" y="1115130"/>
            <a:ext cx="2337059" cy="1373554"/>
            <a:chOff x="564381" y="2570157"/>
            <a:chExt cx="2622899" cy="1541550"/>
          </a:xfr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BB11E21E-CE21-4651-A598-ADC501C84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858" y="2897041"/>
              <a:ext cx="1036410" cy="920576"/>
            </a:xfrm>
            <a:prstGeom prst="rect">
              <a:avLst/>
            </a:prstGeom>
          </p:spPr>
        </p:pic>
        <p:pic>
          <p:nvPicPr>
            <p:cNvPr id="51" name="Imagen 50">
              <a:extLst>
                <a:ext uri="{FF2B5EF4-FFF2-40B4-BE49-F238E27FC236}">
                  <a16:creationId xmlns:a16="http://schemas.microsoft.com/office/drawing/2014/main" id="{90A7FA48-716E-4528-B00B-94E4A89D2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01905" y="3188791"/>
              <a:ext cx="1015460" cy="381330"/>
            </a:xfrm>
            <a:prstGeom prst="rect">
              <a:avLst/>
            </a:prstGeom>
          </p:spPr>
        </p:pic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B4013EA2-CCBB-48A7-996F-58B5919A166A}"/>
                </a:ext>
              </a:extLst>
            </p:cNvPr>
            <p:cNvSpPr/>
            <p:nvPr/>
          </p:nvSpPr>
          <p:spPr>
            <a:xfrm>
              <a:off x="564381" y="2577512"/>
              <a:ext cx="1187364" cy="1534195"/>
            </a:xfrm>
            <a:prstGeom prst="roundRect">
              <a:avLst/>
            </a:prstGeom>
            <a:noFill/>
            <a:ln w="38100" cap="flat" cmpd="sng" algn="ctr">
              <a:solidFill>
                <a:srgbClr val="087DB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CB270B30-B3AA-4CE1-897D-9CF10E8BE151}"/>
                </a:ext>
              </a:extLst>
            </p:cNvPr>
            <p:cNvSpPr/>
            <p:nvPr/>
          </p:nvSpPr>
          <p:spPr>
            <a:xfrm>
              <a:off x="1999916" y="2570157"/>
              <a:ext cx="1187364" cy="1534195"/>
            </a:xfrm>
            <a:prstGeom prst="roundRect">
              <a:avLst/>
            </a:prstGeom>
            <a:noFill/>
            <a:ln w="285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riángulo isósceles 53">
              <a:extLst>
                <a:ext uri="{FF2B5EF4-FFF2-40B4-BE49-F238E27FC236}">
                  <a16:creationId xmlns:a16="http://schemas.microsoft.com/office/drawing/2014/main" id="{7998F772-7250-4858-A8D2-1F1F1F0F8B23}"/>
                </a:ext>
              </a:extLst>
            </p:cNvPr>
            <p:cNvSpPr/>
            <p:nvPr/>
          </p:nvSpPr>
          <p:spPr>
            <a:xfrm rot="5400000">
              <a:off x="1686084" y="3155630"/>
              <a:ext cx="394666" cy="434313"/>
            </a:xfrm>
            <a:prstGeom prst="triangle">
              <a:avLst/>
            </a:prstGeom>
            <a:solidFill>
              <a:srgbClr val="2DB7FE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0546031B-1C39-4AE0-85A9-6DF0434E2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5174" y="2712593"/>
            <a:ext cx="4640548" cy="2114806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66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204;p33">
            <a:extLst>
              <a:ext uri="{FF2B5EF4-FFF2-40B4-BE49-F238E27FC236}">
                <a16:creationId xmlns:a16="http://schemas.microsoft.com/office/drawing/2014/main" id="{2EEF8367-F4BB-4B9A-B753-C61AF2544AFE}"/>
              </a:ext>
            </a:extLst>
          </p:cNvPr>
          <p:cNvSpPr txBox="1">
            <a:spLocks/>
          </p:cNvSpPr>
          <p:nvPr/>
        </p:nvSpPr>
        <p:spPr>
          <a:xfrm>
            <a:off x="654638" y="2608445"/>
            <a:ext cx="3473483" cy="202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1113" indent="-11113" algn="just"/>
            <a:r>
              <a:rPr lang="es-ES" sz="140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El CONALEP, a partir del año 2020, a través de la DAOCE ha implementado acciones con el objetivo de Capacitar, Evaluar y Certificar las competencias de las personas con base en los estándares de Aprendizajes Saberes y Competencias Adquiridas (ASCA).</a:t>
            </a:r>
          </a:p>
          <a:p>
            <a:pPr algn="just"/>
            <a:endParaRPr lang="es-MX" sz="1400" b="1" dirty="0">
              <a:solidFill>
                <a:srgbClr val="000000"/>
              </a:solidFill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algn="just"/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3F4252"/>
              </a:solidFill>
              <a:effectLst/>
              <a:uLnTx/>
              <a:uFillTx/>
              <a:latin typeface="Montserrat" panose="00000500000000000000" pitchFamily="2" charset="0"/>
              <a:sym typeface="Nunito"/>
            </a:endParaRPr>
          </a:p>
        </p:txBody>
      </p:sp>
      <p:sp>
        <p:nvSpPr>
          <p:cNvPr id="88" name="Google Shape;205;p33">
            <a:extLst>
              <a:ext uri="{FF2B5EF4-FFF2-40B4-BE49-F238E27FC236}">
                <a16:creationId xmlns:a16="http://schemas.microsoft.com/office/drawing/2014/main" id="{F2640068-4B3A-43CD-A962-C3B26F6F53ED}"/>
              </a:ext>
            </a:extLst>
          </p:cNvPr>
          <p:cNvSpPr txBox="1">
            <a:spLocks/>
          </p:cNvSpPr>
          <p:nvPr/>
        </p:nvSpPr>
        <p:spPr>
          <a:xfrm>
            <a:off x="593651" y="1446009"/>
            <a:ext cx="3364049" cy="81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4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252"/>
              </a:buClr>
              <a:buSzPts val="3600"/>
              <a:buFont typeface="Questrial"/>
              <a:buNone/>
              <a:tabLst/>
              <a:defRPr/>
            </a:pPr>
            <a:r>
              <a:rPr kumimoji="0" lang="es-MX" sz="4800" b="1" i="0" u="none" strike="noStrike" kern="0" cap="none" spc="0" normalizeH="0" baseline="0" noProof="0" dirty="0">
                <a:ln>
                  <a:noFill/>
                </a:ln>
                <a:solidFill>
                  <a:srgbClr val="3F42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0"/>
                <a:sym typeface="Questrial"/>
              </a:rPr>
              <a:t>ASCA</a:t>
            </a:r>
            <a:endParaRPr kumimoji="0" lang="es-MX" sz="4800" b="0" i="0" u="none" strike="noStrike" kern="0" cap="none" spc="0" normalizeH="0" baseline="0" noProof="0" dirty="0">
              <a:ln>
                <a:noFill/>
              </a:ln>
              <a:solidFill>
                <a:srgbClr val="3F42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panose="00000500000000000000" pitchFamily="2" charset="0"/>
              <a:sym typeface="Questrial"/>
            </a:endParaRPr>
          </a:p>
        </p:txBody>
      </p:sp>
      <p:cxnSp>
        <p:nvCxnSpPr>
          <p:cNvPr id="89" name="Google Shape;206;p33">
            <a:extLst>
              <a:ext uri="{FF2B5EF4-FFF2-40B4-BE49-F238E27FC236}">
                <a16:creationId xmlns:a16="http://schemas.microsoft.com/office/drawing/2014/main" id="{7ABAF2AA-2DAD-4551-A22E-88C34C7359F8}"/>
              </a:ext>
            </a:extLst>
          </p:cNvPr>
          <p:cNvCxnSpPr>
            <a:cxnSpLocks/>
          </p:cNvCxnSpPr>
          <p:nvPr/>
        </p:nvCxnSpPr>
        <p:spPr>
          <a:xfrm>
            <a:off x="744264" y="2568171"/>
            <a:ext cx="3245755" cy="0"/>
          </a:xfrm>
          <a:prstGeom prst="straightConnector1">
            <a:avLst/>
          </a:prstGeom>
          <a:noFill/>
          <a:ln w="19050" cap="flat" cmpd="sng">
            <a:solidFill>
              <a:srgbClr val="3F425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Título 4">
            <a:extLst>
              <a:ext uri="{FF2B5EF4-FFF2-40B4-BE49-F238E27FC236}">
                <a16:creationId xmlns:a16="http://schemas.microsoft.com/office/drawing/2014/main" id="{F21C9FB1-8950-4042-9D1E-1015E5C6841E}"/>
              </a:ext>
            </a:extLst>
          </p:cNvPr>
          <p:cNvSpPr txBox="1">
            <a:spLocks/>
          </p:cNvSpPr>
          <p:nvPr/>
        </p:nvSpPr>
        <p:spPr>
          <a:xfrm>
            <a:off x="842630" y="2226356"/>
            <a:ext cx="3011127" cy="37016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1800" b="1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Competencias digitales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FC4459B-3343-4ED3-917E-6090E8D39FB0}"/>
              </a:ext>
            </a:extLst>
          </p:cNvPr>
          <p:cNvSpPr>
            <a:spLocks noChangeAspect="1"/>
          </p:cNvSpPr>
          <p:nvPr/>
        </p:nvSpPr>
        <p:spPr>
          <a:xfrm>
            <a:off x="4855412" y="1793437"/>
            <a:ext cx="3229309" cy="160617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540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55D8CADC-62AD-4782-BCA0-7489AD1F8A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6774" y="4166016"/>
            <a:ext cx="8180363" cy="7518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900" dirty="0"/>
              <a:t>Con el objetivo de fortalecer los métodos de enseñanza y aprendizaje, así como continuar generando estrategias que coadyuven a la profesionalización de los alumnos, se rediseño del Marco Curricular Común de la Educación Media Superior. Los temas que se trataron en las mesas de trabajo son: Ciencias naturales; Ciencias sociales; Humanidades; Lengua y Comunicación; Conciencia histórica; Cultura Digital; Pensamiento Matemático y Formación Socioemocional. Por lo anterior, se diseñarán los estándares ASCA y sus Instrumentos de Evaluación correspondientes a los Módulos del nuevo Marco Curricular.</a:t>
            </a:r>
            <a:endParaRPr lang="es-MX" sz="900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E9A158F8-78F7-4B68-A88B-BB97990854BE}"/>
              </a:ext>
            </a:extLst>
          </p:cNvPr>
          <p:cNvGraphicFramePr>
            <a:graphicFrameLocks noGrp="1"/>
          </p:cNvGraphicFramePr>
          <p:nvPr/>
        </p:nvGraphicFramePr>
        <p:xfrm>
          <a:off x="686581" y="1312301"/>
          <a:ext cx="7770837" cy="2828974"/>
        </p:xfrm>
        <a:graphic>
          <a:graphicData uri="http://schemas.openxmlformats.org/drawingml/2006/table">
            <a:tbl>
              <a:tblPr firstRow="1" bandRow="1"/>
              <a:tblGrid>
                <a:gridCol w="3233964">
                  <a:extLst>
                    <a:ext uri="{9D8B030D-6E8A-4147-A177-3AD203B41FA5}">
                      <a16:colId xmlns:a16="http://schemas.microsoft.com/office/drawing/2014/main" val="3765216459"/>
                    </a:ext>
                  </a:extLst>
                </a:gridCol>
                <a:gridCol w="903107">
                  <a:extLst>
                    <a:ext uri="{9D8B030D-6E8A-4147-A177-3AD203B41FA5}">
                      <a16:colId xmlns:a16="http://schemas.microsoft.com/office/drawing/2014/main" val="2794084068"/>
                    </a:ext>
                  </a:extLst>
                </a:gridCol>
                <a:gridCol w="3633766">
                  <a:extLst>
                    <a:ext uri="{9D8B030D-6E8A-4147-A177-3AD203B41FA5}">
                      <a16:colId xmlns:a16="http://schemas.microsoft.com/office/drawing/2014/main" val="12337818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ES" sz="900" dirty="0">
                          <a:latin typeface="Montserrat" panose="00000500000000000000" pitchFamily="2" charset="0"/>
                        </a:rPr>
                        <a:t>Modelo Académico 2018</a:t>
                      </a:r>
                      <a:endParaRPr lang="es-MX" sz="9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ES" sz="900" dirty="0">
                          <a:latin typeface="Montserrat" panose="00000500000000000000" pitchFamily="2" charset="0"/>
                        </a:rPr>
                        <a:t>Semestre</a:t>
                      </a:r>
                      <a:endParaRPr lang="es-MX" sz="9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>
                          <a:latin typeface="Montserrat" panose="00000500000000000000" pitchFamily="2" charset="0"/>
                        </a:rPr>
                        <a:t>Modelo Académico 2023</a:t>
                      </a:r>
                      <a:endParaRPr lang="es-MX" sz="9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032992"/>
                  </a:ext>
                </a:extLst>
              </a:tr>
              <a:tr h="30313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s-ES" sz="900" dirty="0">
                          <a:latin typeface="Montserrat" panose="00000500000000000000" pitchFamily="2" charset="0"/>
                        </a:rPr>
                        <a:t>Manejo de espacios y cantidades</a:t>
                      </a:r>
                      <a:endParaRPr lang="es-MX" sz="9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ES" sz="900" dirty="0">
                          <a:latin typeface="Montserrat" panose="00000500000000000000" pitchFamily="2" charset="0"/>
                        </a:rPr>
                        <a:t>1°</a:t>
                      </a:r>
                      <a:endParaRPr lang="es-MX" sz="9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s-ES" sz="900" dirty="0">
                          <a:latin typeface="Montserrat" panose="00000500000000000000" pitchFamily="2" charset="0"/>
                        </a:rPr>
                        <a:t>Comunicación para la comprensión y valoración del entorno</a:t>
                      </a:r>
                      <a:endParaRPr lang="es-MX" sz="9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001055"/>
                  </a:ext>
                </a:extLst>
              </a:tr>
              <a:tr h="30509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s-MX" sz="900" dirty="0">
                          <a:latin typeface="Montserrat" panose="00000500000000000000" pitchFamily="2" charset="0"/>
                        </a:rPr>
                        <a:t>Interacción inicial en inglés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1°</a:t>
                      </a:r>
                      <a:endParaRPr kumimoji="0" lang="es-MX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s-MX" sz="900" dirty="0">
                          <a:latin typeface="Montserrat" panose="00000500000000000000" pitchFamily="2" charset="0"/>
                        </a:rPr>
                        <a:t>Interacción inicial en inglés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815939"/>
                  </a:ext>
                </a:extLst>
              </a:tr>
              <a:tr h="31652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s-ES" sz="900" dirty="0">
                          <a:latin typeface="Montserrat" panose="00000500000000000000" pitchFamily="2" charset="0"/>
                        </a:rPr>
                        <a:t>Análisis de la materia y la energía</a:t>
                      </a:r>
                      <a:endParaRPr lang="es-MX" sz="9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1°</a:t>
                      </a:r>
                      <a:endParaRPr kumimoji="0" lang="es-MX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s-MX" sz="900" dirty="0">
                          <a:latin typeface="Montserrat" panose="00000500000000000000" pitchFamily="2" charset="0"/>
                        </a:rPr>
                        <a:t>Pensamiento matemático 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718940"/>
                  </a:ext>
                </a:extLst>
              </a:tr>
              <a:tr h="30948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s-ES" sz="900" dirty="0">
                          <a:latin typeface="Montserrat" panose="00000500000000000000" pitchFamily="2" charset="0"/>
                        </a:rPr>
                        <a:t>Comunicación para la interacción social</a:t>
                      </a:r>
                      <a:endParaRPr lang="es-MX" sz="9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1°</a:t>
                      </a:r>
                      <a:endParaRPr kumimoji="0" lang="es-MX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s-MX" sz="900" dirty="0">
                          <a:latin typeface="Montserrat" panose="00000500000000000000" pitchFamily="2" charset="0"/>
                        </a:rPr>
                        <a:t>Aplicación de tecnologías digitales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535756"/>
                  </a:ext>
                </a:extLst>
              </a:tr>
              <a:tr h="33059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s-ES" sz="900" dirty="0">
                          <a:latin typeface="Montserrat" panose="00000500000000000000" pitchFamily="2" charset="0"/>
                        </a:rPr>
                        <a:t>Procesamiento de información por medios digitales</a:t>
                      </a:r>
                      <a:endParaRPr lang="es-MX" sz="9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1°</a:t>
                      </a:r>
                      <a:endParaRPr kumimoji="0" lang="es-MX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s-ES" sz="900" dirty="0">
                          <a:latin typeface="Montserrat" panose="00000500000000000000" pitchFamily="2" charset="0"/>
                        </a:rPr>
                        <a:t>Identificación de materia y energía en el entorno</a:t>
                      </a:r>
                      <a:endParaRPr lang="es-MX" sz="9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2201"/>
                  </a:ext>
                </a:extLst>
              </a:tr>
              <a:tr h="29542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s-MX" sz="900" dirty="0">
                          <a:latin typeface="Montserrat" panose="00000500000000000000" pitchFamily="2" charset="0"/>
                        </a:rPr>
                        <a:t>Proyección personal y profesional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1°</a:t>
                      </a:r>
                      <a:endParaRPr kumimoji="0" lang="es-MX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s-ES" sz="900" dirty="0">
                          <a:latin typeface="Montserrat" panose="00000500000000000000" pitchFamily="2" charset="0"/>
                        </a:rPr>
                        <a:t>Identificación de sí mismo en el contexto humanístico</a:t>
                      </a:r>
                      <a:endParaRPr lang="es-MX" sz="9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293822"/>
                  </a:ext>
                </a:extLst>
              </a:tr>
              <a:tr h="29542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s-MX" sz="900" dirty="0">
                          <a:latin typeface="Montserrat" panose="00000500000000000000" pitchFamily="2" charset="0"/>
                        </a:rPr>
                        <a:t>Resolución de problemas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1°</a:t>
                      </a:r>
                      <a:endParaRPr kumimoji="0" lang="es-MX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s-MX" sz="900" dirty="0">
                          <a:latin typeface="Montserrat" panose="00000500000000000000" pitchFamily="2" charset="0"/>
                        </a:rPr>
                        <a:t>Interacción social 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557226"/>
                  </a:ext>
                </a:extLst>
              </a:tr>
              <a:tr h="30245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s-MX" sz="900" dirty="0">
                          <a:latin typeface="Montserrat" panose="00000500000000000000" pitchFamily="2" charset="0"/>
                        </a:rPr>
                        <a:t>Autogestión del aprendizaje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1°</a:t>
                      </a:r>
                      <a:endParaRPr kumimoji="0" lang="es-MX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s-MX" sz="900" dirty="0">
                          <a:latin typeface="Montserrat" panose="00000500000000000000" pitchFamily="2" charset="0"/>
                        </a:rPr>
                        <a:t>Formación Socioemocional 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285343"/>
                  </a:ext>
                </a:extLst>
              </a:tr>
            </a:tbl>
          </a:graphicData>
        </a:graphic>
      </p:graphicFrame>
      <p:sp>
        <p:nvSpPr>
          <p:cNvPr id="17" name="Título 1">
            <a:extLst>
              <a:ext uri="{FF2B5EF4-FFF2-40B4-BE49-F238E27FC236}">
                <a16:creationId xmlns:a16="http://schemas.microsoft.com/office/drawing/2014/main" id="{1D20491A-503A-4B09-B653-C7A77B869784}"/>
              </a:ext>
            </a:extLst>
          </p:cNvPr>
          <p:cNvSpPr txBox="1">
            <a:spLocks/>
          </p:cNvSpPr>
          <p:nvPr/>
        </p:nvSpPr>
        <p:spPr>
          <a:xfrm>
            <a:off x="1" y="807011"/>
            <a:ext cx="8457418" cy="32697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1600" b="1">
                <a:latin typeface="Montserrat" panose="00000500000000000000" pitchFamily="2" charset="0"/>
              </a:rPr>
              <a:t>Módulos del Modelo Académico 2023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78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337;p19">
            <a:extLst>
              <a:ext uri="{FF2B5EF4-FFF2-40B4-BE49-F238E27FC236}">
                <a16:creationId xmlns:a16="http://schemas.microsoft.com/office/drawing/2014/main" id="{4305D639-7119-4BFB-BE62-1AF52A7C6524}"/>
              </a:ext>
            </a:extLst>
          </p:cNvPr>
          <p:cNvSpPr txBox="1">
            <a:spLocks/>
          </p:cNvSpPr>
          <p:nvPr/>
        </p:nvSpPr>
        <p:spPr>
          <a:xfrm>
            <a:off x="-9988" y="806472"/>
            <a:ext cx="6140648" cy="36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defRPr sz="1600" b="1">
                <a:latin typeface="Montserrat" panose="00000500000000000000" pitchFamily="2" charset="0"/>
              </a:defRPr>
            </a:lvl1pPr>
          </a:lstStyle>
          <a:p>
            <a:r>
              <a:rPr lang="es-MX" dirty="0"/>
              <a:t>Establecimiento de Convenios</a:t>
            </a:r>
          </a:p>
        </p:txBody>
      </p:sp>
      <p:grpSp>
        <p:nvGrpSpPr>
          <p:cNvPr id="7" name="Google Shape;1398;p35">
            <a:extLst>
              <a:ext uri="{FF2B5EF4-FFF2-40B4-BE49-F238E27FC236}">
                <a16:creationId xmlns:a16="http://schemas.microsoft.com/office/drawing/2014/main" id="{7CBDF8CC-F24D-4EAE-AE81-01D35DB119D2}"/>
              </a:ext>
            </a:extLst>
          </p:cNvPr>
          <p:cNvGrpSpPr/>
          <p:nvPr/>
        </p:nvGrpSpPr>
        <p:grpSpPr>
          <a:xfrm>
            <a:off x="74962" y="1519836"/>
            <a:ext cx="8971219" cy="3293102"/>
            <a:chOff x="-503819" y="1159407"/>
            <a:chExt cx="9851581" cy="3579855"/>
          </a:xfrm>
        </p:grpSpPr>
        <p:sp>
          <p:nvSpPr>
            <p:cNvPr id="8" name="Google Shape;1399;p35">
              <a:extLst>
                <a:ext uri="{FF2B5EF4-FFF2-40B4-BE49-F238E27FC236}">
                  <a16:creationId xmlns:a16="http://schemas.microsoft.com/office/drawing/2014/main" id="{B123F02C-894D-4DA6-9B41-4A78CD4C5426}"/>
                </a:ext>
              </a:extLst>
            </p:cNvPr>
            <p:cNvSpPr txBox="1"/>
            <p:nvPr/>
          </p:nvSpPr>
          <p:spPr>
            <a:xfrm>
              <a:off x="-503819" y="1159407"/>
              <a:ext cx="2170889" cy="1013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r"/>
              <a:r>
                <a:rPr lang="es-ES" sz="1050" dirty="0">
                  <a:latin typeface="Montserrat" panose="00000500000000000000" pitchFamily="2" charset="0"/>
                  <a:ea typeface="Roboto"/>
                  <a:cs typeface="Roboto"/>
                  <a:sym typeface="Roboto"/>
                </a:rPr>
                <a:t>Solicitud de las necesidades del usuario (empresas, instituciones, organismos, público en general) </a:t>
              </a:r>
            </a:p>
          </p:txBody>
        </p:sp>
        <p:sp>
          <p:nvSpPr>
            <p:cNvPr id="9" name="Google Shape;1400;p35">
              <a:extLst>
                <a:ext uri="{FF2B5EF4-FFF2-40B4-BE49-F238E27FC236}">
                  <a16:creationId xmlns:a16="http://schemas.microsoft.com/office/drawing/2014/main" id="{EE5B54B1-0140-404E-ABC9-1119443AD924}"/>
                </a:ext>
              </a:extLst>
            </p:cNvPr>
            <p:cNvSpPr txBox="1"/>
            <p:nvPr/>
          </p:nvSpPr>
          <p:spPr>
            <a:xfrm>
              <a:off x="1664396" y="1318717"/>
              <a:ext cx="581579" cy="20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/>
              <a:r>
                <a:rPr lang="en" sz="2700" b="1" dirty="0">
                  <a:solidFill>
                    <a:srgbClr val="A5A5A5"/>
                  </a:solidFill>
                  <a:latin typeface="Montserrat" panose="00000500000000000000" pitchFamily="2" charset="0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700" b="1" dirty="0">
                <a:solidFill>
                  <a:srgbClr val="A5A5A5"/>
                </a:solidFill>
                <a:latin typeface="Montserrat" panose="00000500000000000000" pitchFamily="2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" name="Google Shape;1401;p35">
              <a:extLst>
                <a:ext uri="{FF2B5EF4-FFF2-40B4-BE49-F238E27FC236}">
                  <a16:creationId xmlns:a16="http://schemas.microsoft.com/office/drawing/2014/main" id="{97D20BA3-AE76-4DC4-BD91-4825E06D8A4B}"/>
                </a:ext>
              </a:extLst>
            </p:cNvPr>
            <p:cNvSpPr txBox="1"/>
            <p:nvPr/>
          </p:nvSpPr>
          <p:spPr>
            <a:xfrm>
              <a:off x="-430340" y="2506062"/>
              <a:ext cx="2097410" cy="109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r"/>
              <a:r>
                <a:rPr lang="es-ES" sz="1050" dirty="0">
                  <a:latin typeface="Montserrat" panose="00000500000000000000" pitchFamily="2" charset="0"/>
                  <a:ea typeface="Roboto"/>
                  <a:cs typeface="Roboto"/>
                  <a:sym typeface="Roboto"/>
                </a:rPr>
                <a:t>Viabilidad de atención por parte del Colegio Estatal – planteles u ON de acuerdo a su oferta de certificación</a:t>
              </a:r>
            </a:p>
          </p:txBody>
        </p:sp>
        <p:sp>
          <p:nvSpPr>
            <p:cNvPr id="11" name="Google Shape;1402;p35">
              <a:extLst>
                <a:ext uri="{FF2B5EF4-FFF2-40B4-BE49-F238E27FC236}">
                  <a16:creationId xmlns:a16="http://schemas.microsoft.com/office/drawing/2014/main" id="{CEF9D62F-12B9-45F7-A3DB-A2E840A13E91}"/>
                </a:ext>
              </a:extLst>
            </p:cNvPr>
            <p:cNvSpPr txBox="1"/>
            <p:nvPr/>
          </p:nvSpPr>
          <p:spPr>
            <a:xfrm>
              <a:off x="458875" y="2631549"/>
              <a:ext cx="1787100" cy="20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/>
              <a:r>
                <a:rPr lang="en" sz="2700" b="1" dirty="0">
                  <a:solidFill>
                    <a:srgbClr val="FE5000"/>
                  </a:solidFill>
                  <a:latin typeface="Montserrat" panose="00000500000000000000" pitchFamily="2" charset="0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700" b="1" dirty="0">
                <a:solidFill>
                  <a:srgbClr val="FE5000"/>
                </a:solidFill>
                <a:latin typeface="Montserrat" panose="00000500000000000000" pitchFamily="2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" name="Google Shape;1403;p35">
              <a:extLst>
                <a:ext uri="{FF2B5EF4-FFF2-40B4-BE49-F238E27FC236}">
                  <a16:creationId xmlns:a16="http://schemas.microsoft.com/office/drawing/2014/main" id="{856390B8-7C69-4A1E-9EA9-F39153C1E327}"/>
                </a:ext>
              </a:extLst>
            </p:cNvPr>
            <p:cNvSpPr txBox="1"/>
            <p:nvPr/>
          </p:nvSpPr>
          <p:spPr>
            <a:xfrm>
              <a:off x="-395674" y="3865866"/>
              <a:ext cx="2062744" cy="5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r"/>
              <a:r>
                <a:rPr lang="es-MX" sz="1050" dirty="0">
                  <a:latin typeface="Montserrat" panose="00000500000000000000" pitchFamily="2" charset="0"/>
                  <a:ea typeface="Roboto"/>
                  <a:cs typeface="Roboto"/>
                  <a:sym typeface="Roboto"/>
                </a:rPr>
                <a:t>Formalización del convenio </a:t>
              </a:r>
            </a:p>
          </p:txBody>
        </p:sp>
        <p:sp>
          <p:nvSpPr>
            <p:cNvPr id="13" name="Google Shape;1404;p35">
              <a:extLst>
                <a:ext uri="{FF2B5EF4-FFF2-40B4-BE49-F238E27FC236}">
                  <a16:creationId xmlns:a16="http://schemas.microsoft.com/office/drawing/2014/main" id="{7C596A10-CC2E-47E4-8EC7-84C189A64F30}"/>
                </a:ext>
              </a:extLst>
            </p:cNvPr>
            <p:cNvSpPr txBox="1"/>
            <p:nvPr/>
          </p:nvSpPr>
          <p:spPr>
            <a:xfrm>
              <a:off x="458875" y="3973421"/>
              <a:ext cx="1787100" cy="20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/>
              <a:r>
                <a:rPr lang="en" sz="2700" b="1" dirty="0">
                  <a:solidFill>
                    <a:srgbClr val="073BC4"/>
                  </a:solidFill>
                  <a:latin typeface="Montserrat" panose="00000500000000000000" pitchFamily="2" charset="0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700" b="1" dirty="0">
                <a:solidFill>
                  <a:srgbClr val="073BC4"/>
                </a:solidFill>
                <a:latin typeface="Montserrat" panose="00000500000000000000" pitchFamily="2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4" name="Google Shape;1405;p35">
              <a:extLst>
                <a:ext uri="{FF2B5EF4-FFF2-40B4-BE49-F238E27FC236}">
                  <a16:creationId xmlns:a16="http://schemas.microsoft.com/office/drawing/2014/main" id="{139E8E9E-3A78-4C64-AB07-46C13B578E53}"/>
                </a:ext>
              </a:extLst>
            </p:cNvPr>
            <p:cNvGrpSpPr/>
            <p:nvPr/>
          </p:nvGrpSpPr>
          <p:grpSpPr>
            <a:xfrm>
              <a:off x="2618447" y="1242530"/>
              <a:ext cx="3907111" cy="3496732"/>
              <a:chOff x="882875" y="238000"/>
              <a:chExt cx="5853350" cy="5238550"/>
            </a:xfrm>
          </p:grpSpPr>
          <p:sp>
            <p:nvSpPr>
              <p:cNvPr id="27" name="Google Shape;1406;p35">
                <a:extLst>
                  <a:ext uri="{FF2B5EF4-FFF2-40B4-BE49-F238E27FC236}">
                    <a16:creationId xmlns:a16="http://schemas.microsoft.com/office/drawing/2014/main" id="{77A51E14-BB89-429E-BEC8-AD02F1848494}"/>
                  </a:ext>
                </a:extLst>
              </p:cNvPr>
              <p:cNvSpPr/>
              <p:nvPr/>
            </p:nvSpPr>
            <p:spPr>
              <a:xfrm>
                <a:off x="2985300" y="1447900"/>
                <a:ext cx="5067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922" extrusionOk="0">
                    <a:moveTo>
                      <a:pt x="681" y="1"/>
                    </a:moveTo>
                    <a:lnTo>
                      <a:pt x="1" y="921"/>
                    </a:lnTo>
                    <a:cubicBezTo>
                      <a:pt x="681" y="646"/>
                      <a:pt x="1363" y="388"/>
                      <a:pt x="2026" y="148"/>
                    </a:cubicBezTo>
                    <a:lnTo>
                      <a:pt x="681" y="1"/>
                    </a:lnTo>
                    <a:close/>
                  </a:path>
                </a:pathLst>
              </a:custGeom>
              <a:solidFill>
                <a:srgbClr val="E67F2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28" name="Google Shape;1407;p35">
                <a:extLst>
                  <a:ext uri="{FF2B5EF4-FFF2-40B4-BE49-F238E27FC236}">
                    <a16:creationId xmlns:a16="http://schemas.microsoft.com/office/drawing/2014/main" id="{5455ED8B-E592-428F-8C53-18984B13F0B2}"/>
                  </a:ext>
                </a:extLst>
              </p:cNvPr>
              <p:cNvSpPr/>
              <p:nvPr/>
            </p:nvSpPr>
            <p:spPr>
              <a:xfrm>
                <a:off x="1692650" y="239175"/>
                <a:ext cx="2065575" cy="1640125"/>
              </a:xfrm>
              <a:custGeom>
                <a:avLst/>
                <a:gdLst/>
                <a:ahLst/>
                <a:cxnLst/>
                <a:rect l="l" t="t" r="r" b="b"/>
                <a:pathLst>
                  <a:path w="82623" h="65605" extrusionOk="0">
                    <a:moveTo>
                      <a:pt x="74026" y="0"/>
                    </a:moveTo>
                    <a:cubicBezTo>
                      <a:pt x="73782" y="0"/>
                      <a:pt x="73536" y="11"/>
                      <a:pt x="73288" y="32"/>
                    </a:cubicBezTo>
                    <a:cubicBezTo>
                      <a:pt x="46311" y="2334"/>
                      <a:pt x="22594" y="14247"/>
                      <a:pt x="3831" y="31704"/>
                    </a:cubicBezTo>
                    <a:cubicBezTo>
                      <a:pt x="0" y="35276"/>
                      <a:pt x="295" y="41426"/>
                      <a:pt x="4401" y="44667"/>
                    </a:cubicBezTo>
                    <a:lnTo>
                      <a:pt x="30917" y="65604"/>
                    </a:lnTo>
                    <a:cubicBezTo>
                      <a:pt x="49011" y="44503"/>
                      <a:pt x="80775" y="44207"/>
                      <a:pt x="82546" y="44207"/>
                    </a:cubicBezTo>
                    <a:cubicBezTo>
                      <a:pt x="82597" y="44207"/>
                      <a:pt x="82623" y="44207"/>
                      <a:pt x="82623" y="44207"/>
                    </a:cubicBezTo>
                    <a:lnTo>
                      <a:pt x="82605" y="8576"/>
                    </a:lnTo>
                    <a:cubicBezTo>
                      <a:pt x="82605" y="3798"/>
                      <a:pt x="78712" y="0"/>
                      <a:pt x="74026" y="0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29" name="Google Shape;1408;p35">
                <a:extLst>
                  <a:ext uri="{FF2B5EF4-FFF2-40B4-BE49-F238E27FC236}">
                    <a16:creationId xmlns:a16="http://schemas.microsoft.com/office/drawing/2014/main" id="{3D24CC4C-8EB1-4EA9-B71D-EE9596AD29DC}"/>
                  </a:ext>
                </a:extLst>
              </p:cNvPr>
              <p:cNvSpPr/>
              <p:nvPr/>
            </p:nvSpPr>
            <p:spPr>
              <a:xfrm>
                <a:off x="2600900" y="1525725"/>
                <a:ext cx="1156900" cy="465900"/>
              </a:xfrm>
              <a:custGeom>
                <a:avLst/>
                <a:gdLst/>
                <a:ahLst/>
                <a:cxnLst/>
                <a:rect l="l" t="t" r="r" b="b"/>
                <a:pathLst>
                  <a:path w="46276" h="18636" extrusionOk="0">
                    <a:moveTo>
                      <a:pt x="46275" y="0"/>
                    </a:moveTo>
                    <a:cubicBezTo>
                      <a:pt x="28321" y="37"/>
                      <a:pt x="12025" y="7126"/>
                      <a:pt x="0" y="18635"/>
                    </a:cubicBezTo>
                    <a:lnTo>
                      <a:pt x="20845" y="18635"/>
                    </a:lnTo>
                    <a:cubicBezTo>
                      <a:pt x="25725" y="18635"/>
                      <a:pt x="30402" y="16627"/>
                      <a:pt x="33771" y="13092"/>
                    </a:cubicBezTo>
                    <a:lnTo>
                      <a:pt x="46275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30" name="Google Shape;1409;p35">
                <a:extLst>
                  <a:ext uri="{FF2B5EF4-FFF2-40B4-BE49-F238E27FC236}">
                    <a16:creationId xmlns:a16="http://schemas.microsoft.com/office/drawing/2014/main" id="{9BCF9570-4E1C-4930-878E-698709EBA9FF}"/>
                  </a:ext>
                </a:extLst>
              </p:cNvPr>
              <p:cNvSpPr/>
              <p:nvPr/>
            </p:nvSpPr>
            <p:spPr>
              <a:xfrm>
                <a:off x="2432400" y="1317150"/>
                <a:ext cx="1325400" cy="674475"/>
              </a:xfrm>
              <a:custGeom>
                <a:avLst/>
                <a:gdLst/>
                <a:ahLst/>
                <a:cxnLst/>
                <a:rect l="l" t="t" r="r" b="b"/>
                <a:pathLst>
                  <a:path w="53016" h="26979" extrusionOk="0">
                    <a:moveTo>
                      <a:pt x="52914" y="1"/>
                    </a:moveTo>
                    <a:cubicBezTo>
                      <a:pt x="51755" y="1"/>
                      <a:pt x="38411" y="118"/>
                      <a:pt x="24142" y="5378"/>
                    </a:cubicBezTo>
                    <a:cubicBezTo>
                      <a:pt x="23479" y="5618"/>
                      <a:pt x="22797" y="5876"/>
                      <a:pt x="22117" y="6151"/>
                    </a:cubicBezTo>
                    <a:cubicBezTo>
                      <a:pt x="14236" y="9319"/>
                      <a:pt x="6225" y="14125"/>
                      <a:pt x="1" y="21380"/>
                    </a:cubicBezTo>
                    <a:lnTo>
                      <a:pt x="75" y="21435"/>
                    </a:lnTo>
                    <a:lnTo>
                      <a:pt x="6740" y="26978"/>
                    </a:lnTo>
                    <a:cubicBezTo>
                      <a:pt x="18765" y="15469"/>
                      <a:pt x="35061" y="8380"/>
                      <a:pt x="53015" y="8343"/>
                    </a:cubicBezTo>
                    <a:lnTo>
                      <a:pt x="52996" y="94"/>
                    </a:lnTo>
                    <a:lnTo>
                      <a:pt x="52996" y="1"/>
                    </a:lnTo>
                    <a:cubicBezTo>
                      <a:pt x="52996" y="1"/>
                      <a:pt x="52968" y="1"/>
                      <a:pt x="529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31" name="Google Shape;1410;p35">
                <a:extLst>
                  <a:ext uri="{FF2B5EF4-FFF2-40B4-BE49-F238E27FC236}">
                    <a16:creationId xmlns:a16="http://schemas.microsoft.com/office/drawing/2014/main" id="{78EE2F8B-DAE4-4968-84E3-61ABA747032D}"/>
                  </a:ext>
                </a:extLst>
              </p:cNvPr>
              <p:cNvSpPr/>
              <p:nvPr/>
            </p:nvSpPr>
            <p:spPr>
              <a:xfrm>
                <a:off x="1014100" y="3417275"/>
                <a:ext cx="1869950" cy="2059275"/>
              </a:xfrm>
              <a:custGeom>
                <a:avLst/>
                <a:gdLst/>
                <a:ahLst/>
                <a:cxnLst/>
                <a:rect l="l" t="t" r="r" b="b"/>
                <a:pathLst>
                  <a:path w="74798" h="82371" extrusionOk="0">
                    <a:moveTo>
                      <a:pt x="41965" y="0"/>
                    </a:moveTo>
                    <a:lnTo>
                      <a:pt x="7678" y="8379"/>
                    </a:lnTo>
                    <a:cubicBezTo>
                      <a:pt x="2817" y="9576"/>
                      <a:pt x="0" y="14640"/>
                      <a:pt x="1565" y="19391"/>
                    </a:cubicBezTo>
                    <a:cubicBezTo>
                      <a:pt x="10035" y="45298"/>
                      <a:pt x="26774" y="66567"/>
                      <a:pt x="48061" y="80930"/>
                    </a:cubicBezTo>
                    <a:cubicBezTo>
                      <a:pt x="49522" y="81910"/>
                      <a:pt x="51160" y="82370"/>
                      <a:pt x="52777" y="82370"/>
                    </a:cubicBezTo>
                    <a:cubicBezTo>
                      <a:pt x="55988" y="82370"/>
                      <a:pt x="59112" y="80555"/>
                      <a:pt x="60582" y="77395"/>
                    </a:cubicBezTo>
                    <a:lnTo>
                      <a:pt x="74798" y="46845"/>
                    </a:lnTo>
                    <a:cubicBezTo>
                      <a:pt x="49313" y="33864"/>
                      <a:pt x="41928" y="74"/>
                      <a:pt x="41928" y="74"/>
                    </a:cubicBezTo>
                    <a:lnTo>
                      <a:pt x="42002" y="56"/>
                    </a:lnTo>
                    <a:lnTo>
                      <a:pt x="41965" y="0"/>
                    </a:lnTo>
                    <a:close/>
                  </a:path>
                </a:pathLst>
              </a:custGeom>
              <a:solidFill>
                <a:srgbClr val="073BC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32" name="Google Shape;1411;p35">
                <a:extLst>
                  <a:ext uri="{FF2B5EF4-FFF2-40B4-BE49-F238E27FC236}">
                    <a16:creationId xmlns:a16="http://schemas.microsoft.com/office/drawing/2014/main" id="{8EAADEDB-1BFE-44F1-BE31-1E65D98C1E09}"/>
                  </a:ext>
                </a:extLst>
              </p:cNvPr>
              <p:cNvSpPr/>
              <p:nvPr/>
            </p:nvSpPr>
            <p:spPr>
              <a:xfrm>
                <a:off x="2251025" y="3373075"/>
                <a:ext cx="725100" cy="1014200"/>
              </a:xfrm>
              <a:custGeom>
                <a:avLst/>
                <a:gdLst/>
                <a:ahLst/>
                <a:cxnLst/>
                <a:rect l="l" t="t" r="r" b="b"/>
                <a:pathLst>
                  <a:path w="29004" h="40568" extrusionOk="0">
                    <a:moveTo>
                      <a:pt x="1" y="1"/>
                    </a:moveTo>
                    <a:cubicBezTo>
                      <a:pt x="4255" y="17366"/>
                      <a:pt x="14898" y="31488"/>
                      <a:pt x="28837" y="40474"/>
                    </a:cubicBezTo>
                    <a:lnTo>
                      <a:pt x="29003" y="40567"/>
                    </a:lnTo>
                    <a:lnTo>
                      <a:pt x="26278" y="20570"/>
                    </a:lnTo>
                    <a:cubicBezTo>
                      <a:pt x="25431" y="14309"/>
                      <a:pt x="21343" y="8969"/>
                      <a:pt x="15505" y="651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73BC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33" name="Google Shape;1412;p35">
                <a:extLst>
                  <a:ext uri="{FF2B5EF4-FFF2-40B4-BE49-F238E27FC236}">
                    <a16:creationId xmlns:a16="http://schemas.microsoft.com/office/drawing/2014/main" id="{5C43D15B-B287-4967-9414-69F799B582DF}"/>
                  </a:ext>
                </a:extLst>
              </p:cNvPr>
              <p:cNvSpPr/>
              <p:nvPr/>
            </p:nvSpPr>
            <p:spPr>
              <a:xfrm>
                <a:off x="2250600" y="3373075"/>
                <a:ext cx="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E84C3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34" name="Google Shape;1413;p35">
                <a:extLst>
                  <a:ext uri="{FF2B5EF4-FFF2-40B4-BE49-F238E27FC236}">
                    <a16:creationId xmlns:a16="http://schemas.microsoft.com/office/drawing/2014/main" id="{031B31E0-8DFE-4AA2-9AFD-EC72934E266F}"/>
                  </a:ext>
                </a:extLst>
              </p:cNvPr>
              <p:cNvSpPr/>
              <p:nvPr/>
            </p:nvSpPr>
            <p:spPr>
              <a:xfrm>
                <a:off x="2251025" y="33730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1392B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35" name="Google Shape;1414;p35">
                <a:extLst>
                  <a:ext uri="{FF2B5EF4-FFF2-40B4-BE49-F238E27FC236}">
                    <a16:creationId xmlns:a16="http://schemas.microsoft.com/office/drawing/2014/main" id="{D7D2A8A8-818A-4804-9717-19944AEC3B5C}"/>
                  </a:ext>
                </a:extLst>
              </p:cNvPr>
              <p:cNvSpPr/>
              <p:nvPr/>
            </p:nvSpPr>
            <p:spPr>
              <a:xfrm>
                <a:off x="2062300" y="3373075"/>
                <a:ext cx="913825" cy="1215350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48614" extrusionOk="0">
                    <a:moveTo>
                      <a:pt x="7532" y="1"/>
                    </a:moveTo>
                    <a:lnTo>
                      <a:pt x="74" y="1824"/>
                    </a:lnTo>
                    <a:lnTo>
                      <a:pt x="0" y="1842"/>
                    </a:lnTo>
                    <a:cubicBezTo>
                      <a:pt x="0" y="1842"/>
                      <a:pt x="7385" y="35632"/>
                      <a:pt x="32870" y="48613"/>
                    </a:cubicBezTo>
                    <a:lnTo>
                      <a:pt x="32906" y="48540"/>
                    </a:lnTo>
                    <a:lnTo>
                      <a:pt x="36552" y="40585"/>
                    </a:lnTo>
                    <a:lnTo>
                      <a:pt x="36386" y="40474"/>
                    </a:lnTo>
                    <a:cubicBezTo>
                      <a:pt x="22447" y="31488"/>
                      <a:pt x="11804" y="17366"/>
                      <a:pt x="75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36" name="Google Shape;1415;p35">
                <a:extLst>
                  <a:ext uri="{FF2B5EF4-FFF2-40B4-BE49-F238E27FC236}">
                    <a16:creationId xmlns:a16="http://schemas.microsoft.com/office/drawing/2014/main" id="{2D9E9457-F6FC-4A3D-8018-3B4315256EA7}"/>
                  </a:ext>
                </a:extLst>
              </p:cNvPr>
              <p:cNvSpPr/>
              <p:nvPr/>
            </p:nvSpPr>
            <p:spPr>
              <a:xfrm>
                <a:off x="4594200" y="1447900"/>
                <a:ext cx="120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480" h="222" extrusionOk="0">
                    <a:moveTo>
                      <a:pt x="314" y="1"/>
                    </a:moveTo>
                    <a:lnTo>
                      <a:pt x="0" y="38"/>
                    </a:lnTo>
                    <a:cubicBezTo>
                      <a:pt x="167" y="93"/>
                      <a:pt x="314" y="167"/>
                      <a:pt x="479" y="222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rgbClr val="41CC8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37" name="Google Shape;1416;p35">
                <a:extLst>
                  <a:ext uri="{FF2B5EF4-FFF2-40B4-BE49-F238E27FC236}">
                    <a16:creationId xmlns:a16="http://schemas.microsoft.com/office/drawing/2014/main" id="{3A2D0D76-3A3B-4379-8205-DE2C9F6AD0A3}"/>
                  </a:ext>
                </a:extLst>
              </p:cNvPr>
              <p:cNvSpPr/>
              <p:nvPr/>
            </p:nvSpPr>
            <p:spPr>
              <a:xfrm>
                <a:off x="3846600" y="1525250"/>
                <a:ext cx="950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38" h="57" extrusionOk="0">
                    <a:moveTo>
                      <a:pt x="37" y="0"/>
                    </a:moveTo>
                    <a:lnTo>
                      <a:pt x="0" y="19"/>
                    </a:lnTo>
                    <a:lnTo>
                      <a:pt x="37" y="5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1CC8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38" name="Google Shape;1417;p35">
                <a:extLst>
                  <a:ext uri="{FF2B5EF4-FFF2-40B4-BE49-F238E27FC236}">
                    <a16:creationId xmlns:a16="http://schemas.microsoft.com/office/drawing/2014/main" id="{0E4B7614-2670-455D-B616-6AA48144D08A}"/>
                  </a:ext>
                </a:extLst>
              </p:cNvPr>
              <p:cNvSpPr/>
              <p:nvPr/>
            </p:nvSpPr>
            <p:spPr>
              <a:xfrm>
                <a:off x="3845675" y="238000"/>
                <a:ext cx="2098775" cy="1612275"/>
              </a:xfrm>
              <a:custGeom>
                <a:avLst/>
                <a:gdLst/>
                <a:ahLst/>
                <a:cxnLst/>
                <a:rect l="l" t="t" r="r" b="b"/>
                <a:pathLst>
                  <a:path w="83951" h="64491" extrusionOk="0">
                    <a:moveTo>
                      <a:pt x="8595" y="0"/>
                    </a:moveTo>
                    <a:cubicBezTo>
                      <a:pt x="3907" y="0"/>
                      <a:pt x="0" y="3797"/>
                      <a:pt x="0" y="8586"/>
                    </a:cubicBezTo>
                    <a:lnTo>
                      <a:pt x="0" y="43186"/>
                    </a:lnTo>
                    <a:lnTo>
                      <a:pt x="74" y="43204"/>
                    </a:lnTo>
                    <a:lnTo>
                      <a:pt x="74" y="43130"/>
                    </a:lnTo>
                    <a:cubicBezTo>
                      <a:pt x="74" y="43130"/>
                      <a:pt x="101" y="43130"/>
                      <a:pt x="155" y="43130"/>
                    </a:cubicBezTo>
                    <a:cubicBezTo>
                      <a:pt x="2007" y="43130"/>
                      <a:pt x="35325" y="43425"/>
                      <a:pt x="53457" y="64490"/>
                    </a:cubicBezTo>
                    <a:lnTo>
                      <a:pt x="79604" y="43572"/>
                    </a:lnTo>
                    <a:cubicBezTo>
                      <a:pt x="83710" y="40295"/>
                      <a:pt x="83950" y="34108"/>
                      <a:pt x="80064" y="30572"/>
                    </a:cubicBezTo>
                    <a:cubicBezTo>
                      <a:pt x="61043" y="13300"/>
                      <a:pt x="36423" y="2104"/>
                      <a:pt x="9244" y="24"/>
                    </a:cubicBezTo>
                    <a:cubicBezTo>
                      <a:pt x="9027" y="8"/>
                      <a:pt x="8810" y="0"/>
                      <a:pt x="8595" y="0"/>
                    </a:cubicBezTo>
                    <a:close/>
                  </a:path>
                </a:pathLst>
              </a:custGeom>
              <a:solidFill>
                <a:srgbClr val="FFD7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 dirty="0"/>
              </a:p>
            </p:txBody>
          </p:sp>
          <p:sp>
            <p:nvSpPr>
              <p:cNvPr id="39" name="Google Shape;1418;p35">
                <a:extLst>
                  <a:ext uri="{FF2B5EF4-FFF2-40B4-BE49-F238E27FC236}">
                    <a16:creationId xmlns:a16="http://schemas.microsoft.com/office/drawing/2014/main" id="{00F77DBB-103D-4DA6-B9BC-57EF064E8DA1}"/>
                  </a:ext>
                </a:extLst>
              </p:cNvPr>
              <p:cNvSpPr/>
              <p:nvPr/>
            </p:nvSpPr>
            <p:spPr>
              <a:xfrm>
                <a:off x="3848925" y="1528000"/>
                <a:ext cx="1154575" cy="463625"/>
              </a:xfrm>
              <a:custGeom>
                <a:avLst/>
                <a:gdLst/>
                <a:ahLst/>
                <a:cxnLst/>
                <a:rect l="l" t="t" r="r" b="b"/>
                <a:pathLst>
                  <a:path w="46183" h="18545" extrusionOk="0">
                    <a:moveTo>
                      <a:pt x="0" y="1"/>
                    </a:moveTo>
                    <a:lnTo>
                      <a:pt x="12411" y="13001"/>
                    </a:lnTo>
                    <a:cubicBezTo>
                      <a:pt x="15780" y="16536"/>
                      <a:pt x="20457" y="18544"/>
                      <a:pt x="25338" y="18544"/>
                    </a:cubicBezTo>
                    <a:lnTo>
                      <a:pt x="46182" y="18544"/>
                    </a:lnTo>
                    <a:lnTo>
                      <a:pt x="45942" y="18230"/>
                    </a:lnTo>
                    <a:cubicBezTo>
                      <a:pt x="33936" y="6924"/>
                      <a:pt x="17769" y="20"/>
                      <a:pt x="0" y="1"/>
                    </a:cubicBezTo>
                    <a:close/>
                  </a:path>
                </a:pathLst>
              </a:custGeom>
              <a:solidFill>
                <a:srgbClr val="FFD7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40" name="Google Shape;1419;p35">
                <a:extLst>
                  <a:ext uri="{FF2B5EF4-FFF2-40B4-BE49-F238E27FC236}">
                    <a16:creationId xmlns:a16="http://schemas.microsoft.com/office/drawing/2014/main" id="{5517A308-C699-4B8C-A561-1D3A01C27830}"/>
                  </a:ext>
                </a:extLst>
              </p:cNvPr>
              <p:cNvSpPr/>
              <p:nvPr/>
            </p:nvSpPr>
            <p:spPr>
              <a:xfrm>
                <a:off x="3847525" y="1526650"/>
                <a:ext cx="1425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57" h="55" extrusionOk="0">
                    <a:moveTo>
                      <a:pt x="0" y="0"/>
                    </a:moveTo>
                    <a:lnTo>
                      <a:pt x="0" y="55"/>
                    </a:lnTo>
                    <a:lnTo>
                      <a:pt x="56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AE76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41" name="Google Shape;1420;p35">
                <a:extLst>
                  <a:ext uri="{FF2B5EF4-FFF2-40B4-BE49-F238E27FC236}">
                    <a16:creationId xmlns:a16="http://schemas.microsoft.com/office/drawing/2014/main" id="{6778E943-FB92-4253-B3EA-DBAE43EB7FC9}"/>
                  </a:ext>
                </a:extLst>
              </p:cNvPr>
              <p:cNvSpPr/>
              <p:nvPr/>
            </p:nvSpPr>
            <p:spPr>
              <a:xfrm>
                <a:off x="3847525" y="1314825"/>
                <a:ext cx="1334575" cy="676800"/>
              </a:xfrm>
              <a:custGeom>
                <a:avLst/>
                <a:gdLst/>
                <a:ahLst/>
                <a:cxnLst/>
                <a:rect l="l" t="t" r="r" b="b"/>
                <a:pathLst>
                  <a:path w="53383" h="27072" extrusionOk="0">
                    <a:moveTo>
                      <a:pt x="2263" y="0"/>
                    </a:moveTo>
                    <a:cubicBezTo>
                      <a:pt x="812" y="0"/>
                      <a:pt x="0" y="57"/>
                      <a:pt x="0" y="57"/>
                    </a:cubicBezTo>
                    <a:lnTo>
                      <a:pt x="0" y="131"/>
                    </a:lnTo>
                    <a:lnTo>
                      <a:pt x="0" y="8417"/>
                    </a:lnTo>
                    <a:lnTo>
                      <a:pt x="0" y="8473"/>
                    </a:lnTo>
                    <a:lnTo>
                      <a:pt x="56" y="8528"/>
                    </a:lnTo>
                    <a:cubicBezTo>
                      <a:pt x="17825" y="8547"/>
                      <a:pt x="33992" y="15451"/>
                      <a:pt x="45998" y="26757"/>
                    </a:cubicBezTo>
                    <a:cubicBezTo>
                      <a:pt x="46108" y="26850"/>
                      <a:pt x="46219" y="26961"/>
                      <a:pt x="46329" y="27071"/>
                    </a:cubicBezTo>
                    <a:lnTo>
                      <a:pt x="53327" y="21454"/>
                    </a:lnTo>
                    <a:lnTo>
                      <a:pt x="53383" y="21417"/>
                    </a:lnTo>
                    <a:cubicBezTo>
                      <a:pt x="46312" y="13666"/>
                      <a:pt x="38136" y="8712"/>
                      <a:pt x="30346" y="5545"/>
                    </a:cubicBezTo>
                    <a:cubicBezTo>
                      <a:pt x="30181" y="5490"/>
                      <a:pt x="30034" y="5416"/>
                      <a:pt x="29867" y="5361"/>
                    </a:cubicBezTo>
                    <a:cubicBezTo>
                      <a:pt x="17875" y="574"/>
                      <a:pt x="6860" y="0"/>
                      <a:pt x="2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42" name="Google Shape;1421;p35">
                <a:extLst>
                  <a:ext uri="{FF2B5EF4-FFF2-40B4-BE49-F238E27FC236}">
                    <a16:creationId xmlns:a16="http://schemas.microsoft.com/office/drawing/2014/main" id="{D3905E16-8275-4468-BEB7-6453DD927B45}"/>
                  </a:ext>
                </a:extLst>
              </p:cNvPr>
              <p:cNvSpPr/>
              <p:nvPr/>
            </p:nvSpPr>
            <p:spPr>
              <a:xfrm>
                <a:off x="882875" y="1366450"/>
                <a:ext cx="1504450" cy="2161150"/>
              </a:xfrm>
              <a:custGeom>
                <a:avLst/>
                <a:gdLst/>
                <a:ahLst/>
                <a:cxnLst/>
                <a:rect l="l" t="t" r="r" b="b"/>
                <a:pathLst>
                  <a:path w="60178" h="86446" extrusionOk="0">
                    <a:moveTo>
                      <a:pt x="28325" y="0"/>
                    </a:moveTo>
                    <a:cubicBezTo>
                      <a:pt x="25534" y="0"/>
                      <a:pt x="22782" y="1356"/>
                      <a:pt x="21122" y="3885"/>
                    </a:cubicBezTo>
                    <a:cubicBezTo>
                      <a:pt x="6170" y="26681"/>
                      <a:pt x="1" y="53013"/>
                      <a:pt x="2045" y="78627"/>
                    </a:cubicBezTo>
                    <a:cubicBezTo>
                      <a:pt x="2411" y="83149"/>
                      <a:pt x="6232" y="86445"/>
                      <a:pt x="10558" y="86445"/>
                    </a:cubicBezTo>
                    <a:cubicBezTo>
                      <a:pt x="11235" y="86445"/>
                      <a:pt x="11924" y="86364"/>
                      <a:pt x="12615" y="86195"/>
                    </a:cubicBezTo>
                    <a:lnTo>
                      <a:pt x="46220" y="78038"/>
                    </a:lnTo>
                    <a:cubicBezTo>
                      <a:pt x="46183" y="77891"/>
                      <a:pt x="46146" y="77744"/>
                      <a:pt x="46128" y="77596"/>
                    </a:cubicBezTo>
                    <a:cubicBezTo>
                      <a:pt x="46128" y="77559"/>
                      <a:pt x="46109" y="77523"/>
                      <a:pt x="46109" y="77486"/>
                    </a:cubicBezTo>
                    <a:cubicBezTo>
                      <a:pt x="46072" y="77356"/>
                      <a:pt x="46055" y="77209"/>
                      <a:pt x="46018" y="77081"/>
                    </a:cubicBezTo>
                    <a:lnTo>
                      <a:pt x="46018" y="77044"/>
                    </a:lnTo>
                    <a:cubicBezTo>
                      <a:pt x="45999" y="76914"/>
                      <a:pt x="45962" y="76767"/>
                      <a:pt x="45944" y="76620"/>
                    </a:cubicBezTo>
                    <a:cubicBezTo>
                      <a:pt x="45944" y="76583"/>
                      <a:pt x="45925" y="76546"/>
                      <a:pt x="45925" y="76509"/>
                    </a:cubicBezTo>
                    <a:cubicBezTo>
                      <a:pt x="45907" y="76381"/>
                      <a:pt x="45888" y="76234"/>
                      <a:pt x="45851" y="76104"/>
                    </a:cubicBezTo>
                    <a:lnTo>
                      <a:pt x="45851" y="76067"/>
                    </a:lnTo>
                    <a:cubicBezTo>
                      <a:pt x="45834" y="75939"/>
                      <a:pt x="45797" y="75792"/>
                      <a:pt x="45778" y="75644"/>
                    </a:cubicBezTo>
                    <a:cubicBezTo>
                      <a:pt x="45778" y="75608"/>
                      <a:pt x="45778" y="75571"/>
                      <a:pt x="45760" y="75534"/>
                    </a:cubicBezTo>
                    <a:lnTo>
                      <a:pt x="45704" y="75146"/>
                    </a:lnTo>
                    <a:lnTo>
                      <a:pt x="45704" y="75092"/>
                    </a:lnTo>
                    <a:cubicBezTo>
                      <a:pt x="45686" y="74945"/>
                      <a:pt x="45667" y="74815"/>
                      <a:pt x="45649" y="74668"/>
                    </a:cubicBezTo>
                    <a:cubicBezTo>
                      <a:pt x="45630" y="74631"/>
                      <a:pt x="45630" y="74594"/>
                      <a:pt x="45630" y="74557"/>
                    </a:cubicBezTo>
                    <a:lnTo>
                      <a:pt x="45576" y="74171"/>
                    </a:lnTo>
                    <a:lnTo>
                      <a:pt x="45576" y="74115"/>
                    </a:lnTo>
                    <a:cubicBezTo>
                      <a:pt x="45557" y="73968"/>
                      <a:pt x="45539" y="73840"/>
                      <a:pt x="45520" y="73693"/>
                    </a:cubicBezTo>
                    <a:cubicBezTo>
                      <a:pt x="45520" y="73656"/>
                      <a:pt x="45502" y="73619"/>
                      <a:pt x="45502" y="73582"/>
                    </a:cubicBezTo>
                    <a:cubicBezTo>
                      <a:pt x="45483" y="73452"/>
                      <a:pt x="45483" y="73342"/>
                      <a:pt x="45465" y="73214"/>
                    </a:cubicBezTo>
                    <a:lnTo>
                      <a:pt x="45465" y="73140"/>
                    </a:lnTo>
                    <a:cubicBezTo>
                      <a:pt x="45446" y="72993"/>
                      <a:pt x="45429" y="72863"/>
                      <a:pt x="45409" y="72716"/>
                    </a:cubicBezTo>
                    <a:lnTo>
                      <a:pt x="45409" y="72605"/>
                    </a:lnTo>
                    <a:cubicBezTo>
                      <a:pt x="45392" y="72495"/>
                      <a:pt x="45373" y="72367"/>
                      <a:pt x="45373" y="72237"/>
                    </a:cubicBezTo>
                    <a:cubicBezTo>
                      <a:pt x="45373" y="72219"/>
                      <a:pt x="45373" y="72200"/>
                      <a:pt x="45355" y="72163"/>
                    </a:cubicBezTo>
                    <a:cubicBezTo>
                      <a:pt x="45355" y="72035"/>
                      <a:pt x="45336" y="71888"/>
                      <a:pt x="45336" y="71741"/>
                    </a:cubicBezTo>
                    <a:cubicBezTo>
                      <a:pt x="45318" y="71704"/>
                      <a:pt x="45318" y="71667"/>
                      <a:pt x="45318" y="71648"/>
                    </a:cubicBezTo>
                    <a:cubicBezTo>
                      <a:pt x="45318" y="71520"/>
                      <a:pt x="45299" y="71390"/>
                      <a:pt x="45299" y="71280"/>
                    </a:cubicBezTo>
                    <a:cubicBezTo>
                      <a:pt x="45299" y="71243"/>
                      <a:pt x="45281" y="71225"/>
                      <a:pt x="45281" y="71188"/>
                    </a:cubicBezTo>
                    <a:cubicBezTo>
                      <a:pt x="45281" y="71059"/>
                      <a:pt x="45262" y="70911"/>
                      <a:pt x="45262" y="70764"/>
                    </a:cubicBezTo>
                    <a:lnTo>
                      <a:pt x="45262" y="70673"/>
                    </a:lnTo>
                    <a:cubicBezTo>
                      <a:pt x="45244" y="70543"/>
                      <a:pt x="45244" y="70433"/>
                      <a:pt x="45225" y="70304"/>
                    </a:cubicBezTo>
                    <a:lnTo>
                      <a:pt x="45225" y="70231"/>
                    </a:lnTo>
                    <a:cubicBezTo>
                      <a:pt x="45225" y="70083"/>
                      <a:pt x="45208" y="69936"/>
                      <a:pt x="45208" y="69806"/>
                    </a:cubicBezTo>
                    <a:lnTo>
                      <a:pt x="45208" y="69715"/>
                    </a:lnTo>
                    <a:cubicBezTo>
                      <a:pt x="45208" y="69586"/>
                      <a:pt x="45188" y="69457"/>
                      <a:pt x="45188" y="69347"/>
                    </a:cubicBezTo>
                    <a:lnTo>
                      <a:pt x="45188" y="69254"/>
                    </a:lnTo>
                    <a:cubicBezTo>
                      <a:pt x="45188" y="69126"/>
                      <a:pt x="45188" y="68979"/>
                      <a:pt x="45171" y="68831"/>
                    </a:cubicBezTo>
                    <a:lnTo>
                      <a:pt x="45171" y="68738"/>
                    </a:lnTo>
                    <a:lnTo>
                      <a:pt x="45171" y="68389"/>
                    </a:lnTo>
                    <a:lnTo>
                      <a:pt x="45171" y="68297"/>
                    </a:lnTo>
                    <a:cubicBezTo>
                      <a:pt x="45171" y="68149"/>
                      <a:pt x="45152" y="68021"/>
                      <a:pt x="45152" y="67874"/>
                    </a:cubicBezTo>
                    <a:lnTo>
                      <a:pt x="45152" y="67781"/>
                    </a:lnTo>
                    <a:lnTo>
                      <a:pt x="45152" y="67432"/>
                    </a:lnTo>
                    <a:lnTo>
                      <a:pt x="45152" y="67339"/>
                    </a:lnTo>
                    <a:lnTo>
                      <a:pt x="45152" y="66916"/>
                    </a:lnTo>
                    <a:lnTo>
                      <a:pt x="45152" y="66843"/>
                    </a:lnTo>
                    <a:cubicBezTo>
                      <a:pt x="45152" y="66713"/>
                      <a:pt x="45171" y="66585"/>
                      <a:pt x="45171" y="66474"/>
                    </a:cubicBezTo>
                    <a:lnTo>
                      <a:pt x="45171" y="66381"/>
                    </a:lnTo>
                    <a:lnTo>
                      <a:pt x="45171" y="65959"/>
                    </a:lnTo>
                    <a:lnTo>
                      <a:pt x="45171" y="65885"/>
                    </a:lnTo>
                    <a:cubicBezTo>
                      <a:pt x="45171" y="65755"/>
                      <a:pt x="45188" y="65627"/>
                      <a:pt x="45188" y="65517"/>
                    </a:cubicBezTo>
                    <a:lnTo>
                      <a:pt x="45188" y="65424"/>
                    </a:lnTo>
                    <a:cubicBezTo>
                      <a:pt x="45188" y="65277"/>
                      <a:pt x="45208" y="65129"/>
                      <a:pt x="45208" y="65001"/>
                    </a:cubicBezTo>
                    <a:lnTo>
                      <a:pt x="45208" y="64945"/>
                    </a:lnTo>
                    <a:cubicBezTo>
                      <a:pt x="45208" y="64817"/>
                      <a:pt x="45225" y="64687"/>
                      <a:pt x="45225" y="64559"/>
                    </a:cubicBezTo>
                    <a:lnTo>
                      <a:pt x="45225" y="64466"/>
                    </a:lnTo>
                    <a:cubicBezTo>
                      <a:pt x="45244" y="64319"/>
                      <a:pt x="45244" y="64191"/>
                      <a:pt x="45244" y="64044"/>
                    </a:cubicBezTo>
                    <a:cubicBezTo>
                      <a:pt x="45244" y="64025"/>
                      <a:pt x="45244" y="64007"/>
                      <a:pt x="45262" y="64007"/>
                    </a:cubicBezTo>
                    <a:cubicBezTo>
                      <a:pt x="45262" y="63877"/>
                      <a:pt x="45262" y="63749"/>
                      <a:pt x="45281" y="63619"/>
                    </a:cubicBezTo>
                    <a:lnTo>
                      <a:pt x="45281" y="63528"/>
                    </a:lnTo>
                    <a:cubicBezTo>
                      <a:pt x="45299" y="63381"/>
                      <a:pt x="45299" y="63233"/>
                      <a:pt x="45318" y="63104"/>
                    </a:cubicBezTo>
                    <a:lnTo>
                      <a:pt x="45318" y="63067"/>
                    </a:lnTo>
                    <a:cubicBezTo>
                      <a:pt x="45318" y="62939"/>
                      <a:pt x="45336" y="62809"/>
                      <a:pt x="45336" y="62662"/>
                    </a:cubicBezTo>
                    <a:cubicBezTo>
                      <a:pt x="45355" y="62644"/>
                      <a:pt x="45355" y="62607"/>
                      <a:pt x="45355" y="62588"/>
                    </a:cubicBezTo>
                    <a:cubicBezTo>
                      <a:pt x="45355" y="62441"/>
                      <a:pt x="45373" y="62294"/>
                      <a:pt x="45392" y="62146"/>
                    </a:cubicBezTo>
                    <a:cubicBezTo>
                      <a:pt x="45392" y="61999"/>
                      <a:pt x="45409" y="61871"/>
                      <a:pt x="45429" y="61724"/>
                    </a:cubicBezTo>
                    <a:lnTo>
                      <a:pt x="45429" y="61650"/>
                    </a:lnTo>
                    <a:cubicBezTo>
                      <a:pt x="45465" y="61355"/>
                      <a:pt x="45483" y="61078"/>
                      <a:pt x="45520" y="60803"/>
                    </a:cubicBezTo>
                    <a:lnTo>
                      <a:pt x="45520" y="60710"/>
                    </a:lnTo>
                    <a:cubicBezTo>
                      <a:pt x="45557" y="60435"/>
                      <a:pt x="45594" y="60140"/>
                      <a:pt x="45630" y="59863"/>
                    </a:cubicBezTo>
                    <a:lnTo>
                      <a:pt x="45630" y="59789"/>
                    </a:lnTo>
                    <a:cubicBezTo>
                      <a:pt x="45667" y="59495"/>
                      <a:pt x="45704" y="59219"/>
                      <a:pt x="45741" y="58942"/>
                    </a:cubicBezTo>
                    <a:cubicBezTo>
                      <a:pt x="45741" y="58905"/>
                      <a:pt x="45760" y="58888"/>
                      <a:pt x="45760" y="58851"/>
                    </a:cubicBezTo>
                    <a:lnTo>
                      <a:pt x="45870" y="58022"/>
                    </a:lnTo>
                    <a:cubicBezTo>
                      <a:pt x="45888" y="57985"/>
                      <a:pt x="45888" y="57967"/>
                      <a:pt x="45888" y="57948"/>
                    </a:cubicBezTo>
                    <a:cubicBezTo>
                      <a:pt x="45925" y="57672"/>
                      <a:pt x="45981" y="57378"/>
                      <a:pt x="46018" y="57101"/>
                    </a:cubicBezTo>
                    <a:cubicBezTo>
                      <a:pt x="46018" y="57083"/>
                      <a:pt x="46035" y="57064"/>
                      <a:pt x="46035" y="57027"/>
                    </a:cubicBezTo>
                    <a:cubicBezTo>
                      <a:pt x="46055" y="56899"/>
                      <a:pt x="46072" y="56752"/>
                      <a:pt x="46109" y="56622"/>
                    </a:cubicBezTo>
                    <a:cubicBezTo>
                      <a:pt x="46128" y="56475"/>
                      <a:pt x="46146" y="56328"/>
                      <a:pt x="46183" y="56199"/>
                    </a:cubicBezTo>
                    <a:lnTo>
                      <a:pt x="46183" y="56126"/>
                    </a:lnTo>
                    <a:cubicBezTo>
                      <a:pt x="46202" y="55996"/>
                      <a:pt x="46239" y="55868"/>
                      <a:pt x="46256" y="55721"/>
                    </a:cubicBezTo>
                    <a:cubicBezTo>
                      <a:pt x="46293" y="55573"/>
                      <a:pt x="46312" y="55426"/>
                      <a:pt x="46349" y="55296"/>
                    </a:cubicBezTo>
                    <a:lnTo>
                      <a:pt x="46349" y="55223"/>
                    </a:lnTo>
                    <a:cubicBezTo>
                      <a:pt x="46386" y="55095"/>
                      <a:pt x="46404" y="54965"/>
                      <a:pt x="46423" y="54837"/>
                    </a:cubicBezTo>
                    <a:cubicBezTo>
                      <a:pt x="46423" y="54837"/>
                      <a:pt x="46423" y="54818"/>
                      <a:pt x="46441" y="54818"/>
                    </a:cubicBezTo>
                    <a:cubicBezTo>
                      <a:pt x="46460" y="54670"/>
                      <a:pt x="46497" y="54542"/>
                      <a:pt x="46514" y="54395"/>
                    </a:cubicBezTo>
                    <a:cubicBezTo>
                      <a:pt x="46514" y="54376"/>
                      <a:pt x="46533" y="54358"/>
                      <a:pt x="46533" y="54339"/>
                    </a:cubicBezTo>
                    <a:cubicBezTo>
                      <a:pt x="46551" y="54211"/>
                      <a:pt x="46588" y="54081"/>
                      <a:pt x="46607" y="53953"/>
                    </a:cubicBezTo>
                    <a:lnTo>
                      <a:pt x="46607" y="53934"/>
                    </a:lnTo>
                    <a:cubicBezTo>
                      <a:pt x="46644" y="53786"/>
                      <a:pt x="46681" y="53639"/>
                      <a:pt x="46698" y="53511"/>
                    </a:cubicBezTo>
                    <a:cubicBezTo>
                      <a:pt x="46698" y="53492"/>
                      <a:pt x="46717" y="53474"/>
                      <a:pt x="46717" y="53455"/>
                    </a:cubicBezTo>
                    <a:cubicBezTo>
                      <a:pt x="46735" y="53327"/>
                      <a:pt x="46772" y="53197"/>
                      <a:pt x="46791" y="53069"/>
                    </a:cubicBezTo>
                    <a:lnTo>
                      <a:pt x="46809" y="53050"/>
                    </a:lnTo>
                    <a:cubicBezTo>
                      <a:pt x="46828" y="52903"/>
                      <a:pt x="46865" y="52755"/>
                      <a:pt x="46902" y="52627"/>
                    </a:cubicBezTo>
                    <a:lnTo>
                      <a:pt x="46902" y="52590"/>
                    </a:lnTo>
                    <a:cubicBezTo>
                      <a:pt x="46938" y="52461"/>
                      <a:pt x="46975" y="52313"/>
                      <a:pt x="46993" y="52185"/>
                    </a:cubicBezTo>
                    <a:lnTo>
                      <a:pt x="47012" y="52166"/>
                    </a:lnTo>
                    <a:cubicBezTo>
                      <a:pt x="47030" y="52019"/>
                      <a:pt x="47067" y="51890"/>
                      <a:pt x="47103" y="51743"/>
                    </a:cubicBezTo>
                    <a:cubicBezTo>
                      <a:pt x="47103" y="51743"/>
                      <a:pt x="47103" y="51724"/>
                      <a:pt x="47123" y="51706"/>
                    </a:cubicBezTo>
                    <a:cubicBezTo>
                      <a:pt x="47140" y="51577"/>
                      <a:pt x="47177" y="51449"/>
                      <a:pt x="47214" y="51319"/>
                    </a:cubicBezTo>
                    <a:lnTo>
                      <a:pt x="47214" y="51301"/>
                    </a:lnTo>
                    <a:cubicBezTo>
                      <a:pt x="47251" y="51154"/>
                      <a:pt x="47288" y="51024"/>
                      <a:pt x="47324" y="50877"/>
                    </a:cubicBezTo>
                    <a:lnTo>
                      <a:pt x="47324" y="50859"/>
                    </a:lnTo>
                    <a:cubicBezTo>
                      <a:pt x="47361" y="50730"/>
                      <a:pt x="47398" y="50602"/>
                      <a:pt x="47417" y="50472"/>
                    </a:cubicBezTo>
                    <a:cubicBezTo>
                      <a:pt x="47435" y="50454"/>
                      <a:pt x="47435" y="50435"/>
                      <a:pt x="47435" y="50435"/>
                    </a:cubicBezTo>
                    <a:cubicBezTo>
                      <a:pt x="47472" y="50288"/>
                      <a:pt x="47509" y="50160"/>
                      <a:pt x="47545" y="50030"/>
                    </a:cubicBezTo>
                    <a:lnTo>
                      <a:pt x="47545" y="50012"/>
                    </a:lnTo>
                    <a:cubicBezTo>
                      <a:pt x="47582" y="49865"/>
                      <a:pt x="47619" y="49735"/>
                      <a:pt x="47656" y="49607"/>
                    </a:cubicBezTo>
                    <a:lnTo>
                      <a:pt x="47656" y="49588"/>
                    </a:lnTo>
                    <a:cubicBezTo>
                      <a:pt x="47693" y="49441"/>
                      <a:pt x="47730" y="49313"/>
                      <a:pt x="47766" y="49165"/>
                    </a:cubicBezTo>
                    <a:cubicBezTo>
                      <a:pt x="47803" y="49036"/>
                      <a:pt x="47840" y="48907"/>
                      <a:pt x="47877" y="48760"/>
                    </a:cubicBezTo>
                    <a:cubicBezTo>
                      <a:pt x="47896" y="48760"/>
                      <a:pt x="47896" y="48741"/>
                      <a:pt x="47896" y="48741"/>
                    </a:cubicBezTo>
                    <a:cubicBezTo>
                      <a:pt x="48301" y="47268"/>
                      <a:pt x="48743" y="45851"/>
                      <a:pt x="49222" y="44469"/>
                    </a:cubicBezTo>
                    <a:cubicBezTo>
                      <a:pt x="49222" y="44469"/>
                      <a:pt x="49222" y="44451"/>
                      <a:pt x="49239" y="44432"/>
                    </a:cubicBezTo>
                    <a:cubicBezTo>
                      <a:pt x="49259" y="44341"/>
                      <a:pt x="49295" y="44267"/>
                      <a:pt x="49313" y="44174"/>
                    </a:cubicBezTo>
                    <a:cubicBezTo>
                      <a:pt x="49332" y="44157"/>
                      <a:pt x="49332" y="44138"/>
                      <a:pt x="49332" y="44120"/>
                    </a:cubicBezTo>
                    <a:cubicBezTo>
                      <a:pt x="49369" y="44046"/>
                      <a:pt x="49387" y="43973"/>
                      <a:pt x="49424" y="43880"/>
                    </a:cubicBezTo>
                    <a:cubicBezTo>
                      <a:pt x="49424" y="43862"/>
                      <a:pt x="49443" y="43843"/>
                      <a:pt x="49443" y="43825"/>
                    </a:cubicBezTo>
                    <a:cubicBezTo>
                      <a:pt x="49460" y="43732"/>
                      <a:pt x="49497" y="43659"/>
                      <a:pt x="49534" y="43585"/>
                    </a:cubicBezTo>
                    <a:lnTo>
                      <a:pt x="49534" y="43531"/>
                    </a:lnTo>
                    <a:lnTo>
                      <a:pt x="49866" y="42647"/>
                    </a:lnTo>
                    <a:lnTo>
                      <a:pt x="49866" y="42610"/>
                    </a:lnTo>
                    <a:cubicBezTo>
                      <a:pt x="49902" y="42536"/>
                      <a:pt x="49939" y="42443"/>
                      <a:pt x="49958" y="42370"/>
                    </a:cubicBezTo>
                    <a:cubicBezTo>
                      <a:pt x="49976" y="42352"/>
                      <a:pt x="49976" y="42333"/>
                      <a:pt x="49976" y="42315"/>
                    </a:cubicBezTo>
                    <a:cubicBezTo>
                      <a:pt x="50013" y="42222"/>
                      <a:pt x="50032" y="42149"/>
                      <a:pt x="50069" y="42075"/>
                    </a:cubicBezTo>
                    <a:cubicBezTo>
                      <a:pt x="50069" y="42057"/>
                      <a:pt x="50086" y="42038"/>
                      <a:pt x="50086" y="42021"/>
                    </a:cubicBezTo>
                    <a:cubicBezTo>
                      <a:pt x="50123" y="41947"/>
                      <a:pt x="50142" y="41854"/>
                      <a:pt x="50179" y="41781"/>
                    </a:cubicBezTo>
                    <a:cubicBezTo>
                      <a:pt x="50179" y="41763"/>
                      <a:pt x="50197" y="41744"/>
                      <a:pt x="50197" y="41726"/>
                    </a:cubicBezTo>
                    <a:cubicBezTo>
                      <a:pt x="50234" y="41652"/>
                      <a:pt x="50253" y="41560"/>
                      <a:pt x="50290" y="41468"/>
                    </a:cubicBezTo>
                    <a:cubicBezTo>
                      <a:pt x="50290" y="41468"/>
                      <a:pt x="50307" y="41468"/>
                      <a:pt x="50307" y="41449"/>
                    </a:cubicBezTo>
                    <a:cubicBezTo>
                      <a:pt x="50418" y="41174"/>
                      <a:pt x="50511" y="40879"/>
                      <a:pt x="50621" y="40602"/>
                    </a:cubicBezTo>
                    <a:cubicBezTo>
                      <a:pt x="50639" y="40584"/>
                      <a:pt x="50639" y="40565"/>
                      <a:pt x="50639" y="40565"/>
                    </a:cubicBezTo>
                    <a:cubicBezTo>
                      <a:pt x="50676" y="40474"/>
                      <a:pt x="50713" y="40400"/>
                      <a:pt x="50732" y="40327"/>
                    </a:cubicBezTo>
                    <a:cubicBezTo>
                      <a:pt x="50749" y="40307"/>
                      <a:pt x="50749" y="40290"/>
                      <a:pt x="50749" y="40271"/>
                    </a:cubicBezTo>
                    <a:cubicBezTo>
                      <a:pt x="50786" y="40197"/>
                      <a:pt x="50823" y="40123"/>
                      <a:pt x="50842" y="40050"/>
                    </a:cubicBezTo>
                    <a:cubicBezTo>
                      <a:pt x="50860" y="40032"/>
                      <a:pt x="50860" y="40013"/>
                      <a:pt x="50860" y="39995"/>
                    </a:cubicBezTo>
                    <a:cubicBezTo>
                      <a:pt x="50897" y="39921"/>
                      <a:pt x="50934" y="39829"/>
                      <a:pt x="50970" y="39755"/>
                    </a:cubicBezTo>
                    <a:lnTo>
                      <a:pt x="50970" y="39718"/>
                    </a:lnTo>
                    <a:cubicBezTo>
                      <a:pt x="51081" y="39443"/>
                      <a:pt x="51191" y="39166"/>
                      <a:pt x="51321" y="38890"/>
                    </a:cubicBezTo>
                    <a:lnTo>
                      <a:pt x="51321" y="38871"/>
                    </a:lnTo>
                    <a:cubicBezTo>
                      <a:pt x="51358" y="38797"/>
                      <a:pt x="51395" y="38706"/>
                      <a:pt x="51412" y="38632"/>
                    </a:cubicBezTo>
                    <a:cubicBezTo>
                      <a:pt x="51431" y="38613"/>
                      <a:pt x="51431" y="38596"/>
                      <a:pt x="51431" y="38596"/>
                    </a:cubicBezTo>
                    <a:cubicBezTo>
                      <a:pt x="51468" y="38522"/>
                      <a:pt x="51505" y="38429"/>
                      <a:pt x="51542" y="38356"/>
                    </a:cubicBezTo>
                    <a:cubicBezTo>
                      <a:pt x="51542" y="38356"/>
                      <a:pt x="51542" y="38338"/>
                      <a:pt x="51560" y="38319"/>
                    </a:cubicBezTo>
                    <a:cubicBezTo>
                      <a:pt x="51579" y="38245"/>
                      <a:pt x="51616" y="38171"/>
                      <a:pt x="51652" y="38098"/>
                    </a:cubicBezTo>
                    <a:cubicBezTo>
                      <a:pt x="51652" y="38080"/>
                      <a:pt x="51652" y="38061"/>
                      <a:pt x="51670" y="38061"/>
                    </a:cubicBezTo>
                    <a:cubicBezTo>
                      <a:pt x="51817" y="37693"/>
                      <a:pt x="51965" y="37344"/>
                      <a:pt x="52112" y="37012"/>
                    </a:cubicBezTo>
                    <a:cubicBezTo>
                      <a:pt x="52112" y="36993"/>
                      <a:pt x="52131" y="36975"/>
                      <a:pt x="52131" y="36975"/>
                    </a:cubicBezTo>
                    <a:cubicBezTo>
                      <a:pt x="52168" y="36902"/>
                      <a:pt x="52186" y="36828"/>
                      <a:pt x="52223" y="36754"/>
                    </a:cubicBezTo>
                    <a:cubicBezTo>
                      <a:pt x="52242" y="36735"/>
                      <a:pt x="52242" y="36717"/>
                      <a:pt x="52242" y="36698"/>
                    </a:cubicBezTo>
                    <a:cubicBezTo>
                      <a:pt x="52278" y="36625"/>
                      <a:pt x="52315" y="36551"/>
                      <a:pt x="52333" y="36496"/>
                    </a:cubicBezTo>
                    <a:cubicBezTo>
                      <a:pt x="52352" y="36477"/>
                      <a:pt x="52352" y="36460"/>
                      <a:pt x="52352" y="36460"/>
                    </a:cubicBezTo>
                    <a:cubicBezTo>
                      <a:pt x="52389" y="36367"/>
                      <a:pt x="52426" y="36293"/>
                      <a:pt x="52463" y="36220"/>
                    </a:cubicBezTo>
                    <a:lnTo>
                      <a:pt x="52463" y="36202"/>
                    </a:lnTo>
                    <a:cubicBezTo>
                      <a:pt x="52591" y="35944"/>
                      <a:pt x="52701" y="35686"/>
                      <a:pt x="52812" y="35446"/>
                    </a:cubicBezTo>
                    <a:lnTo>
                      <a:pt x="52812" y="35428"/>
                    </a:lnTo>
                    <a:lnTo>
                      <a:pt x="52922" y="35208"/>
                    </a:lnTo>
                    <a:cubicBezTo>
                      <a:pt x="52922" y="35188"/>
                      <a:pt x="52941" y="35171"/>
                      <a:pt x="52941" y="35171"/>
                    </a:cubicBezTo>
                    <a:cubicBezTo>
                      <a:pt x="52978" y="35097"/>
                      <a:pt x="53015" y="35023"/>
                      <a:pt x="53033" y="34950"/>
                    </a:cubicBezTo>
                    <a:cubicBezTo>
                      <a:pt x="53052" y="34950"/>
                      <a:pt x="53052" y="34931"/>
                      <a:pt x="53052" y="34913"/>
                    </a:cubicBezTo>
                    <a:cubicBezTo>
                      <a:pt x="53089" y="34839"/>
                      <a:pt x="53126" y="34766"/>
                      <a:pt x="53162" y="34710"/>
                    </a:cubicBezTo>
                    <a:lnTo>
                      <a:pt x="53162" y="34673"/>
                    </a:lnTo>
                    <a:cubicBezTo>
                      <a:pt x="53310" y="34360"/>
                      <a:pt x="53475" y="34029"/>
                      <a:pt x="53622" y="33715"/>
                    </a:cubicBezTo>
                    <a:cubicBezTo>
                      <a:pt x="53622" y="33715"/>
                      <a:pt x="53622" y="33698"/>
                      <a:pt x="53641" y="33698"/>
                    </a:cubicBezTo>
                    <a:cubicBezTo>
                      <a:pt x="53659" y="33624"/>
                      <a:pt x="53696" y="33550"/>
                      <a:pt x="53732" y="33494"/>
                    </a:cubicBezTo>
                    <a:cubicBezTo>
                      <a:pt x="53732" y="33477"/>
                      <a:pt x="53752" y="33477"/>
                      <a:pt x="53752" y="33457"/>
                    </a:cubicBezTo>
                    <a:cubicBezTo>
                      <a:pt x="53788" y="33384"/>
                      <a:pt x="53806" y="33329"/>
                      <a:pt x="53843" y="33256"/>
                    </a:cubicBezTo>
                    <a:cubicBezTo>
                      <a:pt x="53843" y="33236"/>
                      <a:pt x="53862" y="33236"/>
                      <a:pt x="53862" y="33219"/>
                    </a:cubicBezTo>
                    <a:lnTo>
                      <a:pt x="53973" y="32998"/>
                    </a:lnTo>
                    <a:cubicBezTo>
                      <a:pt x="54083" y="32777"/>
                      <a:pt x="54194" y="32537"/>
                      <a:pt x="54304" y="32316"/>
                    </a:cubicBezTo>
                    <a:lnTo>
                      <a:pt x="54322" y="32298"/>
                    </a:lnTo>
                    <a:cubicBezTo>
                      <a:pt x="54341" y="32242"/>
                      <a:pt x="54378" y="32168"/>
                      <a:pt x="54414" y="32095"/>
                    </a:cubicBezTo>
                    <a:lnTo>
                      <a:pt x="54432" y="32077"/>
                    </a:lnTo>
                    <a:cubicBezTo>
                      <a:pt x="54469" y="32004"/>
                      <a:pt x="54488" y="31948"/>
                      <a:pt x="54525" y="31874"/>
                    </a:cubicBezTo>
                    <a:lnTo>
                      <a:pt x="54543" y="31856"/>
                    </a:lnTo>
                    <a:cubicBezTo>
                      <a:pt x="54579" y="31783"/>
                      <a:pt x="54616" y="31727"/>
                      <a:pt x="54635" y="31653"/>
                    </a:cubicBezTo>
                    <a:cubicBezTo>
                      <a:pt x="54653" y="31653"/>
                      <a:pt x="54653" y="31635"/>
                      <a:pt x="54653" y="31635"/>
                    </a:cubicBezTo>
                    <a:cubicBezTo>
                      <a:pt x="54800" y="31341"/>
                      <a:pt x="54948" y="31064"/>
                      <a:pt x="55095" y="30788"/>
                    </a:cubicBezTo>
                    <a:lnTo>
                      <a:pt x="55095" y="30769"/>
                    </a:lnTo>
                    <a:cubicBezTo>
                      <a:pt x="55132" y="30695"/>
                      <a:pt x="55169" y="30641"/>
                      <a:pt x="55188" y="30585"/>
                    </a:cubicBezTo>
                    <a:cubicBezTo>
                      <a:pt x="55206" y="30567"/>
                      <a:pt x="55206" y="30567"/>
                      <a:pt x="55206" y="30548"/>
                    </a:cubicBezTo>
                    <a:cubicBezTo>
                      <a:pt x="55242" y="30494"/>
                      <a:pt x="55279" y="30438"/>
                      <a:pt x="55298" y="30364"/>
                    </a:cubicBezTo>
                    <a:cubicBezTo>
                      <a:pt x="55316" y="30364"/>
                      <a:pt x="55316" y="30364"/>
                      <a:pt x="55316" y="30346"/>
                    </a:cubicBezTo>
                    <a:cubicBezTo>
                      <a:pt x="55463" y="30088"/>
                      <a:pt x="55593" y="29812"/>
                      <a:pt x="55740" y="29554"/>
                    </a:cubicBezTo>
                    <a:lnTo>
                      <a:pt x="55740" y="29536"/>
                    </a:lnTo>
                    <a:lnTo>
                      <a:pt x="55851" y="29370"/>
                    </a:lnTo>
                    <a:lnTo>
                      <a:pt x="55851" y="29333"/>
                    </a:lnTo>
                    <a:cubicBezTo>
                      <a:pt x="55888" y="29278"/>
                      <a:pt x="55924" y="29222"/>
                      <a:pt x="55942" y="29168"/>
                    </a:cubicBezTo>
                    <a:cubicBezTo>
                      <a:pt x="55961" y="29168"/>
                      <a:pt x="55961" y="29168"/>
                      <a:pt x="55961" y="29149"/>
                    </a:cubicBezTo>
                    <a:cubicBezTo>
                      <a:pt x="55998" y="29094"/>
                      <a:pt x="56016" y="29038"/>
                      <a:pt x="56053" y="28984"/>
                    </a:cubicBezTo>
                    <a:lnTo>
                      <a:pt x="56053" y="28964"/>
                    </a:lnTo>
                    <a:cubicBezTo>
                      <a:pt x="56163" y="28780"/>
                      <a:pt x="56274" y="28596"/>
                      <a:pt x="56366" y="28412"/>
                    </a:cubicBezTo>
                    <a:cubicBezTo>
                      <a:pt x="56403" y="28358"/>
                      <a:pt x="56440" y="28284"/>
                      <a:pt x="56458" y="28228"/>
                    </a:cubicBezTo>
                    <a:cubicBezTo>
                      <a:pt x="56477" y="28228"/>
                      <a:pt x="56477" y="28228"/>
                      <a:pt x="56477" y="28210"/>
                    </a:cubicBezTo>
                    <a:cubicBezTo>
                      <a:pt x="56514" y="28154"/>
                      <a:pt x="56531" y="28117"/>
                      <a:pt x="56568" y="28063"/>
                    </a:cubicBezTo>
                    <a:lnTo>
                      <a:pt x="56568" y="28044"/>
                    </a:lnTo>
                    <a:cubicBezTo>
                      <a:pt x="56605" y="27989"/>
                      <a:pt x="56642" y="27933"/>
                      <a:pt x="56661" y="27879"/>
                    </a:cubicBezTo>
                    <a:cubicBezTo>
                      <a:pt x="56661" y="27879"/>
                      <a:pt x="56679" y="27879"/>
                      <a:pt x="56679" y="27860"/>
                    </a:cubicBezTo>
                    <a:cubicBezTo>
                      <a:pt x="56808" y="27639"/>
                      <a:pt x="56936" y="27400"/>
                      <a:pt x="57066" y="27197"/>
                    </a:cubicBezTo>
                    <a:lnTo>
                      <a:pt x="57066" y="27179"/>
                    </a:lnTo>
                    <a:cubicBezTo>
                      <a:pt x="57084" y="27123"/>
                      <a:pt x="57121" y="27086"/>
                      <a:pt x="57157" y="27032"/>
                    </a:cubicBezTo>
                    <a:lnTo>
                      <a:pt x="57157" y="27013"/>
                    </a:lnTo>
                    <a:cubicBezTo>
                      <a:pt x="57194" y="26958"/>
                      <a:pt x="57213" y="26921"/>
                      <a:pt x="57250" y="26865"/>
                    </a:cubicBezTo>
                    <a:lnTo>
                      <a:pt x="57250" y="26848"/>
                    </a:lnTo>
                    <a:cubicBezTo>
                      <a:pt x="57287" y="26811"/>
                      <a:pt x="57305" y="26755"/>
                      <a:pt x="57342" y="26700"/>
                    </a:cubicBezTo>
                    <a:cubicBezTo>
                      <a:pt x="57434" y="26534"/>
                      <a:pt x="57526" y="26387"/>
                      <a:pt x="57619" y="26239"/>
                    </a:cubicBezTo>
                    <a:cubicBezTo>
                      <a:pt x="57636" y="26185"/>
                      <a:pt x="57673" y="26148"/>
                      <a:pt x="57692" y="26092"/>
                    </a:cubicBezTo>
                    <a:cubicBezTo>
                      <a:pt x="57710" y="26092"/>
                      <a:pt x="57710" y="26092"/>
                      <a:pt x="57710" y="26074"/>
                    </a:cubicBezTo>
                    <a:cubicBezTo>
                      <a:pt x="57729" y="26037"/>
                      <a:pt x="57766" y="26001"/>
                      <a:pt x="57783" y="25945"/>
                    </a:cubicBezTo>
                    <a:lnTo>
                      <a:pt x="57803" y="25927"/>
                    </a:lnTo>
                    <a:cubicBezTo>
                      <a:pt x="57820" y="25890"/>
                      <a:pt x="57839" y="25853"/>
                      <a:pt x="57876" y="25797"/>
                    </a:cubicBezTo>
                    <a:cubicBezTo>
                      <a:pt x="57987" y="25613"/>
                      <a:pt x="58097" y="25429"/>
                      <a:pt x="58208" y="25264"/>
                    </a:cubicBezTo>
                    <a:lnTo>
                      <a:pt x="58208" y="25245"/>
                    </a:lnTo>
                    <a:cubicBezTo>
                      <a:pt x="58245" y="25208"/>
                      <a:pt x="58262" y="25171"/>
                      <a:pt x="58281" y="25134"/>
                    </a:cubicBezTo>
                    <a:cubicBezTo>
                      <a:pt x="58281" y="25117"/>
                      <a:pt x="58281" y="25117"/>
                      <a:pt x="58299" y="25117"/>
                    </a:cubicBezTo>
                    <a:lnTo>
                      <a:pt x="58355" y="25006"/>
                    </a:lnTo>
                    <a:cubicBezTo>
                      <a:pt x="58355" y="24987"/>
                      <a:pt x="58373" y="24987"/>
                      <a:pt x="58373" y="24987"/>
                    </a:cubicBezTo>
                    <a:cubicBezTo>
                      <a:pt x="58392" y="24950"/>
                      <a:pt x="58410" y="24913"/>
                      <a:pt x="58446" y="24877"/>
                    </a:cubicBezTo>
                    <a:lnTo>
                      <a:pt x="58446" y="24859"/>
                    </a:lnTo>
                    <a:cubicBezTo>
                      <a:pt x="58520" y="24748"/>
                      <a:pt x="58594" y="24619"/>
                      <a:pt x="58667" y="24508"/>
                    </a:cubicBezTo>
                    <a:lnTo>
                      <a:pt x="58723" y="24398"/>
                    </a:lnTo>
                    <a:cubicBezTo>
                      <a:pt x="58741" y="24398"/>
                      <a:pt x="58741" y="24398"/>
                      <a:pt x="58741" y="24380"/>
                    </a:cubicBezTo>
                    <a:cubicBezTo>
                      <a:pt x="58760" y="24361"/>
                      <a:pt x="58778" y="24324"/>
                      <a:pt x="58797" y="24287"/>
                    </a:cubicBezTo>
                    <a:lnTo>
                      <a:pt x="58815" y="24287"/>
                    </a:lnTo>
                    <a:lnTo>
                      <a:pt x="58871" y="24177"/>
                    </a:lnTo>
                    <a:cubicBezTo>
                      <a:pt x="58962" y="24030"/>
                      <a:pt x="59055" y="23901"/>
                      <a:pt x="59128" y="23772"/>
                    </a:cubicBezTo>
                    <a:cubicBezTo>
                      <a:pt x="59146" y="23735"/>
                      <a:pt x="59165" y="23717"/>
                      <a:pt x="59183" y="23680"/>
                    </a:cubicBezTo>
                    <a:cubicBezTo>
                      <a:pt x="59202" y="23644"/>
                      <a:pt x="59220" y="23624"/>
                      <a:pt x="59239" y="23607"/>
                    </a:cubicBezTo>
                    <a:cubicBezTo>
                      <a:pt x="59239" y="23588"/>
                      <a:pt x="59239" y="23588"/>
                      <a:pt x="59257" y="23588"/>
                    </a:cubicBezTo>
                    <a:cubicBezTo>
                      <a:pt x="59276" y="23551"/>
                      <a:pt x="59293" y="23533"/>
                      <a:pt x="59293" y="23514"/>
                    </a:cubicBezTo>
                    <a:cubicBezTo>
                      <a:pt x="59293" y="23514"/>
                      <a:pt x="59313" y="23514"/>
                      <a:pt x="59313" y="23496"/>
                    </a:cubicBezTo>
                    <a:cubicBezTo>
                      <a:pt x="59367" y="23423"/>
                      <a:pt x="59404" y="23349"/>
                      <a:pt x="59460" y="23256"/>
                    </a:cubicBezTo>
                    <a:cubicBezTo>
                      <a:pt x="59478" y="23238"/>
                      <a:pt x="59497" y="23219"/>
                      <a:pt x="59514" y="23183"/>
                    </a:cubicBezTo>
                    <a:cubicBezTo>
                      <a:pt x="59534" y="23165"/>
                      <a:pt x="59551" y="23146"/>
                      <a:pt x="59551" y="23128"/>
                    </a:cubicBezTo>
                    <a:cubicBezTo>
                      <a:pt x="59551" y="23109"/>
                      <a:pt x="59551" y="23109"/>
                      <a:pt x="59570" y="23109"/>
                    </a:cubicBezTo>
                    <a:cubicBezTo>
                      <a:pt x="59570" y="23091"/>
                      <a:pt x="59588" y="23072"/>
                      <a:pt x="59607" y="23054"/>
                    </a:cubicBezTo>
                    <a:lnTo>
                      <a:pt x="59607" y="23035"/>
                    </a:lnTo>
                    <a:cubicBezTo>
                      <a:pt x="59644" y="22981"/>
                      <a:pt x="59699" y="22907"/>
                      <a:pt x="59735" y="22851"/>
                    </a:cubicBezTo>
                    <a:cubicBezTo>
                      <a:pt x="59735" y="22833"/>
                      <a:pt x="59755" y="22814"/>
                      <a:pt x="59772" y="22797"/>
                    </a:cubicBezTo>
                    <a:cubicBezTo>
                      <a:pt x="59791" y="22777"/>
                      <a:pt x="59791" y="22760"/>
                      <a:pt x="59809" y="22741"/>
                    </a:cubicBezTo>
                    <a:cubicBezTo>
                      <a:pt x="59828" y="22723"/>
                      <a:pt x="59828" y="22704"/>
                      <a:pt x="59846" y="22704"/>
                    </a:cubicBezTo>
                    <a:lnTo>
                      <a:pt x="59846" y="22686"/>
                    </a:lnTo>
                    <a:cubicBezTo>
                      <a:pt x="59902" y="22612"/>
                      <a:pt x="59939" y="22539"/>
                      <a:pt x="59975" y="22483"/>
                    </a:cubicBezTo>
                    <a:cubicBezTo>
                      <a:pt x="60049" y="22372"/>
                      <a:pt x="60104" y="22318"/>
                      <a:pt x="60104" y="22318"/>
                    </a:cubicBezTo>
                    <a:lnTo>
                      <a:pt x="60160" y="22372"/>
                    </a:lnTo>
                    <a:lnTo>
                      <a:pt x="60177" y="22299"/>
                    </a:lnTo>
                    <a:lnTo>
                      <a:pt x="33551" y="1786"/>
                    </a:lnTo>
                    <a:cubicBezTo>
                      <a:pt x="31987" y="578"/>
                      <a:pt x="30148" y="0"/>
                      <a:pt x="28325" y="0"/>
                    </a:cubicBezTo>
                    <a:close/>
                  </a:path>
                </a:pathLst>
              </a:custGeom>
              <a:solidFill>
                <a:srgbClr val="FE5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47" name="Google Shape;1422;p35">
                <a:extLst>
                  <a:ext uri="{FF2B5EF4-FFF2-40B4-BE49-F238E27FC236}">
                    <a16:creationId xmlns:a16="http://schemas.microsoft.com/office/drawing/2014/main" id="{176C65B4-3F6F-4490-8CBF-DFACB324C66C}"/>
                  </a:ext>
                </a:extLst>
              </p:cNvPr>
              <p:cNvSpPr/>
              <p:nvPr/>
            </p:nvSpPr>
            <p:spPr>
              <a:xfrm>
                <a:off x="2189350" y="2072125"/>
                <a:ext cx="448875" cy="1191425"/>
              </a:xfrm>
              <a:custGeom>
                <a:avLst/>
                <a:gdLst/>
                <a:ahLst/>
                <a:cxnLst/>
                <a:rect l="l" t="t" r="r" b="b"/>
                <a:pathLst>
                  <a:path w="17955" h="47657" extrusionOk="0">
                    <a:moveTo>
                      <a:pt x="15229" y="1"/>
                    </a:moveTo>
                    <a:cubicBezTo>
                      <a:pt x="4365" y="14125"/>
                      <a:pt x="0" y="31213"/>
                      <a:pt x="1658" y="47656"/>
                    </a:cubicBezTo>
                    <a:lnTo>
                      <a:pt x="13314" y="33846"/>
                    </a:lnTo>
                    <a:cubicBezTo>
                      <a:pt x="16462" y="30126"/>
                      <a:pt x="17955" y="25265"/>
                      <a:pt x="17420" y="20423"/>
                    </a:cubicBezTo>
                    <a:lnTo>
                      <a:pt x="15229" y="1"/>
                    </a:lnTo>
                    <a:close/>
                  </a:path>
                </a:pathLst>
              </a:custGeom>
              <a:solidFill>
                <a:srgbClr val="FE5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48" name="Google Shape;1423;p35">
                <a:extLst>
                  <a:ext uri="{FF2B5EF4-FFF2-40B4-BE49-F238E27FC236}">
                    <a16:creationId xmlns:a16="http://schemas.microsoft.com/office/drawing/2014/main" id="{131C4E6D-CC82-403B-8618-A2DED0413A57}"/>
                  </a:ext>
                </a:extLst>
              </p:cNvPr>
              <p:cNvSpPr/>
              <p:nvPr/>
            </p:nvSpPr>
            <p:spPr>
              <a:xfrm>
                <a:off x="2567300" y="2064325"/>
                <a:ext cx="2325" cy="4150"/>
              </a:xfrm>
              <a:custGeom>
                <a:avLst/>
                <a:gdLst/>
                <a:ahLst/>
                <a:cxnLst/>
                <a:rect l="l" t="t" r="r" b="b"/>
                <a:pathLst>
                  <a:path w="93" h="166" extrusionOk="0">
                    <a:moveTo>
                      <a:pt x="75" y="1"/>
                    </a:moveTo>
                    <a:lnTo>
                      <a:pt x="1" y="74"/>
                    </a:lnTo>
                    <a:lnTo>
                      <a:pt x="92" y="166"/>
                    </a:lnTo>
                    <a:lnTo>
                      <a:pt x="75" y="1"/>
                    </a:ln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49" name="Google Shape;1424;p35">
                <a:extLst>
                  <a:ext uri="{FF2B5EF4-FFF2-40B4-BE49-F238E27FC236}">
                    <a16:creationId xmlns:a16="http://schemas.microsoft.com/office/drawing/2014/main" id="{64F828A6-B93F-45BE-9F1F-DD3036640373}"/>
                  </a:ext>
                </a:extLst>
              </p:cNvPr>
              <p:cNvSpPr/>
              <p:nvPr/>
            </p:nvSpPr>
            <p:spPr>
              <a:xfrm>
                <a:off x="2569600" y="2068450"/>
                <a:ext cx="23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148" extrusionOk="0">
                    <a:moveTo>
                      <a:pt x="0" y="1"/>
                    </a:moveTo>
                    <a:lnTo>
                      <a:pt x="19" y="148"/>
                    </a:lnTo>
                    <a:cubicBezTo>
                      <a:pt x="56" y="130"/>
                      <a:pt x="74" y="93"/>
                      <a:pt x="93" y="5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50" name="Google Shape;1425;p35">
                <a:extLst>
                  <a:ext uri="{FF2B5EF4-FFF2-40B4-BE49-F238E27FC236}">
                    <a16:creationId xmlns:a16="http://schemas.microsoft.com/office/drawing/2014/main" id="{7E4DDA06-16BF-4C2E-A301-7CD2E2854665}"/>
                  </a:ext>
                </a:extLst>
              </p:cNvPr>
              <p:cNvSpPr/>
              <p:nvPr/>
            </p:nvSpPr>
            <p:spPr>
              <a:xfrm>
                <a:off x="2364275" y="1954275"/>
                <a:ext cx="950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75" extrusionOk="0">
                    <a:moveTo>
                      <a:pt x="1" y="75"/>
                    </a:moveTo>
                    <a:cubicBezTo>
                      <a:pt x="20" y="38"/>
                      <a:pt x="37" y="20"/>
                      <a:pt x="37" y="1"/>
                    </a:cubicBezTo>
                    <a:cubicBezTo>
                      <a:pt x="37" y="20"/>
                      <a:pt x="20" y="38"/>
                      <a:pt x="1" y="75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51" name="Google Shape;1426;p35">
                <a:extLst>
                  <a:ext uri="{FF2B5EF4-FFF2-40B4-BE49-F238E27FC236}">
                    <a16:creationId xmlns:a16="http://schemas.microsoft.com/office/drawing/2014/main" id="{E4AE5FAB-A171-4C88-841C-810C3BA3F5CD}"/>
                  </a:ext>
                </a:extLst>
              </p:cNvPr>
              <p:cNvSpPr/>
              <p:nvPr/>
            </p:nvSpPr>
            <p:spPr>
              <a:xfrm>
                <a:off x="2016725" y="2920100"/>
                <a:ext cx="950" cy="110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443" extrusionOk="0">
                    <a:moveTo>
                      <a:pt x="38" y="0"/>
                    </a:moveTo>
                    <a:cubicBezTo>
                      <a:pt x="19" y="148"/>
                      <a:pt x="1" y="295"/>
                      <a:pt x="1" y="442"/>
                    </a:cubicBezTo>
                    <a:cubicBezTo>
                      <a:pt x="1" y="295"/>
                      <a:pt x="19" y="148"/>
                      <a:pt x="38" y="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52" name="Google Shape;1427;p35">
                <a:extLst>
                  <a:ext uri="{FF2B5EF4-FFF2-40B4-BE49-F238E27FC236}">
                    <a16:creationId xmlns:a16="http://schemas.microsoft.com/office/drawing/2014/main" id="{8EFA4B0B-40D0-433D-89DF-B7012428EA9F}"/>
                  </a:ext>
                </a:extLst>
              </p:cNvPr>
              <p:cNvSpPr/>
              <p:nvPr/>
            </p:nvSpPr>
            <p:spPr>
              <a:xfrm>
                <a:off x="2365675" y="1947850"/>
                <a:ext cx="3700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41" extrusionOk="0">
                    <a:moveTo>
                      <a:pt x="1" y="240"/>
                    </a:moveTo>
                    <a:cubicBezTo>
                      <a:pt x="55" y="167"/>
                      <a:pt x="92" y="93"/>
                      <a:pt x="148" y="0"/>
                    </a:cubicBezTo>
                    <a:cubicBezTo>
                      <a:pt x="92" y="93"/>
                      <a:pt x="55" y="167"/>
                      <a:pt x="1" y="24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53" name="Google Shape;1428;p35">
                <a:extLst>
                  <a:ext uri="{FF2B5EF4-FFF2-40B4-BE49-F238E27FC236}">
                    <a16:creationId xmlns:a16="http://schemas.microsoft.com/office/drawing/2014/main" id="{267D0110-EEC2-4A2E-B6A6-E9B475293246}"/>
                  </a:ext>
                </a:extLst>
              </p:cNvPr>
              <p:cNvSpPr/>
              <p:nvPr/>
            </p:nvSpPr>
            <p:spPr>
              <a:xfrm>
                <a:off x="2351400" y="1973625"/>
                <a:ext cx="140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94" extrusionOk="0">
                    <a:moveTo>
                      <a:pt x="0" y="93"/>
                    </a:moveTo>
                    <a:cubicBezTo>
                      <a:pt x="19" y="74"/>
                      <a:pt x="37" y="37"/>
                      <a:pt x="56" y="0"/>
                    </a:cubicBezTo>
                    <a:cubicBezTo>
                      <a:pt x="37" y="37"/>
                      <a:pt x="19" y="74"/>
                      <a:pt x="0" y="93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54" name="Google Shape;1429;p35">
                <a:extLst>
                  <a:ext uri="{FF2B5EF4-FFF2-40B4-BE49-F238E27FC236}">
                    <a16:creationId xmlns:a16="http://schemas.microsoft.com/office/drawing/2014/main" id="{6D066135-3F1E-4C1E-BB9D-E17496FD749D}"/>
                  </a:ext>
                </a:extLst>
              </p:cNvPr>
              <p:cNvSpPr/>
              <p:nvPr/>
            </p:nvSpPr>
            <p:spPr>
              <a:xfrm>
                <a:off x="2015825" y="2932975"/>
                <a:ext cx="4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8" h="406" extrusionOk="0">
                    <a:moveTo>
                      <a:pt x="18" y="1"/>
                    </a:moveTo>
                    <a:cubicBezTo>
                      <a:pt x="18" y="148"/>
                      <a:pt x="0" y="278"/>
                      <a:pt x="0" y="406"/>
                    </a:cubicBezTo>
                    <a:cubicBezTo>
                      <a:pt x="0" y="278"/>
                      <a:pt x="18" y="148"/>
                      <a:pt x="18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55" name="Google Shape;1430;p35">
                <a:extLst>
                  <a:ext uri="{FF2B5EF4-FFF2-40B4-BE49-F238E27FC236}">
                    <a16:creationId xmlns:a16="http://schemas.microsoft.com/office/drawing/2014/main" id="{0847F623-B68F-4428-B575-ADD507BC469E}"/>
                  </a:ext>
                </a:extLst>
              </p:cNvPr>
              <p:cNvSpPr/>
              <p:nvPr/>
            </p:nvSpPr>
            <p:spPr>
              <a:xfrm>
                <a:off x="2013500" y="2967525"/>
                <a:ext cx="50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424" extrusionOk="0">
                    <a:moveTo>
                      <a:pt x="19" y="1"/>
                    </a:moveTo>
                    <a:cubicBezTo>
                      <a:pt x="19" y="148"/>
                      <a:pt x="19" y="276"/>
                      <a:pt x="0" y="423"/>
                    </a:cubicBezTo>
                    <a:cubicBezTo>
                      <a:pt x="19" y="276"/>
                      <a:pt x="19" y="148"/>
                      <a:pt x="19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56" name="Google Shape;1431;p35">
                <a:extLst>
                  <a:ext uri="{FF2B5EF4-FFF2-40B4-BE49-F238E27FC236}">
                    <a16:creationId xmlns:a16="http://schemas.microsoft.com/office/drawing/2014/main" id="{9A54D38B-CE27-4CAF-8250-65608B263822}"/>
                  </a:ext>
                </a:extLst>
              </p:cNvPr>
              <p:cNvSpPr/>
              <p:nvPr/>
            </p:nvSpPr>
            <p:spPr>
              <a:xfrm>
                <a:off x="2353225" y="1970850"/>
                <a:ext cx="1425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57" h="112" extrusionOk="0">
                    <a:moveTo>
                      <a:pt x="1" y="111"/>
                    </a:moveTo>
                    <a:lnTo>
                      <a:pt x="57" y="1"/>
                    </a:ln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57" name="Google Shape;1432;p35">
                <a:extLst>
                  <a:ext uri="{FF2B5EF4-FFF2-40B4-BE49-F238E27FC236}">
                    <a16:creationId xmlns:a16="http://schemas.microsoft.com/office/drawing/2014/main" id="{C5797A62-C283-47EC-94DB-F047ED1337D2}"/>
                  </a:ext>
                </a:extLst>
              </p:cNvPr>
              <p:cNvSpPr/>
              <p:nvPr/>
            </p:nvSpPr>
            <p:spPr>
              <a:xfrm>
                <a:off x="2011650" y="3028300"/>
                <a:ext cx="5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0" h="369" extrusionOk="0">
                    <a:moveTo>
                      <a:pt x="20" y="0"/>
                    </a:moveTo>
                    <a:cubicBezTo>
                      <a:pt x="20" y="111"/>
                      <a:pt x="1" y="239"/>
                      <a:pt x="1" y="369"/>
                    </a:cubicBezTo>
                    <a:cubicBezTo>
                      <a:pt x="1" y="239"/>
                      <a:pt x="20" y="111"/>
                      <a:pt x="20" y="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58" name="Google Shape;1433;p35">
                <a:extLst>
                  <a:ext uri="{FF2B5EF4-FFF2-40B4-BE49-F238E27FC236}">
                    <a16:creationId xmlns:a16="http://schemas.microsoft.com/office/drawing/2014/main" id="{15115AC2-F313-4187-B58B-05A857761CF5}"/>
                  </a:ext>
                </a:extLst>
              </p:cNvPr>
              <p:cNvSpPr/>
              <p:nvPr/>
            </p:nvSpPr>
            <p:spPr>
              <a:xfrm>
                <a:off x="2014900" y="2944025"/>
                <a:ext cx="9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426" extrusionOk="0">
                    <a:moveTo>
                      <a:pt x="37" y="1"/>
                    </a:moveTo>
                    <a:cubicBezTo>
                      <a:pt x="18" y="130"/>
                      <a:pt x="18" y="278"/>
                      <a:pt x="0" y="425"/>
                    </a:cubicBezTo>
                    <a:cubicBezTo>
                      <a:pt x="18" y="278"/>
                      <a:pt x="18" y="130"/>
                      <a:pt x="37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59" name="Google Shape;1434;p35">
                <a:extLst>
                  <a:ext uri="{FF2B5EF4-FFF2-40B4-BE49-F238E27FC236}">
                    <a16:creationId xmlns:a16="http://schemas.microsoft.com/office/drawing/2014/main" id="{BB8983B6-9587-4900-8BBB-BD4AECD6233D}"/>
                  </a:ext>
                </a:extLst>
              </p:cNvPr>
              <p:cNvSpPr/>
              <p:nvPr/>
            </p:nvSpPr>
            <p:spPr>
              <a:xfrm>
                <a:off x="2011650" y="3063275"/>
                <a:ext cx="50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424" extrusionOk="0">
                    <a:moveTo>
                      <a:pt x="1" y="1"/>
                    </a:moveTo>
                    <a:cubicBezTo>
                      <a:pt x="1" y="148"/>
                      <a:pt x="20" y="276"/>
                      <a:pt x="20" y="424"/>
                    </a:cubicBezTo>
                    <a:cubicBezTo>
                      <a:pt x="20" y="276"/>
                      <a:pt x="1" y="148"/>
                      <a:pt x="1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60" name="Google Shape;1435;p35">
                <a:extLst>
                  <a:ext uri="{FF2B5EF4-FFF2-40B4-BE49-F238E27FC236}">
                    <a16:creationId xmlns:a16="http://schemas.microsoft.com/office/drawing/2014/main" id="{DA52A2B2-083A-4CE3-89E3-569D58975B7C}"/>
                  </a:ext>
                </a:extLst>
              </p:cNvPr>
              <p:cNvSpPr/>
              <p:nvPr/>
            </p:nvSpPr>
            <p:spPr>
              <a:xfrm>
                <a:off x="2011650" y="3052225"/>
                <a:ext cx="25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1" h="350" extrusionOk="0">
                    <a:moveTo>
                      <a:pt x="1" y="1"/>
                    </a:moveTo>
                    <a:lnTo>
                      <a:pt x="1" y="350"/>
                    </a:ln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61" name="Google Shape;1436;p35">
                <a:extLst>
                  <a:ext uri="{FF2B5EF4-FFF2-40B4-BE49-F238E27FC236}">
                    <a16:creationId xmlns:a16="http://schemas.microsoft.com/office/drawing/2014/main" id="{DB22E2E9-88A7-45CB-B27C-42AFEEF0A77A}"/>
                  </a:ext>
                </a:extLst>
              </p:cNvPr>
              <p:cNvSpPr/>
              <p:nvPr/>
            </p:nvSpPr>
            <p:spPr>
              <a:xfrm>
                <a:off x="2354625" y="1960725"/>
                <a:ext cx="647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406" extrusionOk="0">
                    <a:moveTo>
                      <a:pt x="1" y="406"/>
                    </a:moveTo>
                    <a:cubicBezTo>
                      <a:pt x="92" y="259"/>
                      <a:pt x="185" y="130"/>
                      <a:pt x="258" y="1"/>
                    </a:cubicBezTo>
                    <a:cubicBezTo>
                      <a:pt x="185" y="130"/>
                      <a:pt x="92" y="259"/>
                      <a:pt x="1" y="406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62" name="Google Shape;1437;p35">
                <a:extLst>
                  <a:ext uri="{FF2B5EF4-FFF2-40B4-BE49-F238E27FC236}">
                    <a16:creationId xmlns:a16="http://schemas.microsoft.com/office/drawing/2014/main" id="{A0809655-0B67-42AD-8F08-F86C8871A1F1}"/>
                  </a:ext>
                </a:extLst>
              </p:cNvPr>
              <p:cNvSpPr/>
              <p:nvPr/>
            </p:nvSpPr>
            <p:spPr>
              <a:xfrm>
                <a:off x="2012125" y="3015400"/>
                <a:ext cx="2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24" extrusionOk="0">
                    <a:moveTo>
                      <a:pt x="1" y="1"/>
                    </a:moveTo>
                    <a:lnTo>
                      <a:pt x="1" y="423"/>
                    </a:ln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63" name="Google Shape;1438;p35">
                <a:extLst>
                  <a:ext uri="{FF2B5EF4-FFF2-40B4-BE49-F238E27FC236}">
                    <a16:creationId xmlns:a16="http://schemas.microsoft.com/office/drawing/2014/main" id="{A428D476-3B43-4D0F-9975-8CA5BB8E0ED5}"/>
                  </a:ext>
                </a:extLst>
              </p:cNvPr>
              <p:cNvSpPr/>
              <p:nvPr/>
            </p:nvSpPr>
            <p:spPr>
              <a:xfrm>
                <a:off x="2013050" y="2980425"/>
                <a:ext cx="47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387" extrusionOk="0">
                    <a:moveTo>
                      <a:pt x="18" y="0"/>
                    </a:moveTo>
                    <a:cubicBezTo>
                      <a:pt x="18" y="128"/>
                      <a:pt x="1" y="258"/>
                      <a:pt x="1" y="386"/>
                    </a:cubicBezTo>
                    <a:cubicBezTo>
                      <a:pt x="1" y="258"/>
                      <a:pt x="18" y="128"/>
                      <a:pt x="18" y="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64" name="Google Shape;1439;p35">
                <a:extLst>
                  <a:ext uri="{FF2B5EF4-FFF2-40B4-BE49-F238E27FC236}">
                    <a16:creationId xmlns:a16="http://schemas.microsoft.com/office/drawing/2014/main" id="{F2076DD9-6DD4-4430-B07B-02EEB17F427C}"/>
                  </a:ext>
                </a:extLst>
              </p:cNvPr>
              <p:cNvSpPr/>
              <p:nvPr/>
            </p:nvSpPr>
            <p:spPr>
              <a:xfrm>
                <a:off x="2012125" y="3004350"/>
                <a:ext cx="4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9" h="370" extrusionOk="0">
                    <a:moveTo>
                      <a:pt x="18" y="1"/>
                    </a:moveTo>
                    <a:cubicBezTo>
                      <a:pt x="18" y="111"/>
                      <a:pt x="1" y="239"/>
                      <a:pt x="1" y="369"/>
                    </a:cubicBezTo>
                    <a:cubicBezTo>
                      <a:pt x="1" y="239"/>
                      <a:pt x="18" y="111"/>
                      <a:pt x="18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65" name="Google Shape;1440;p35">
                <a:extLst>
                  <a:ext uri="{FF2B5EF4-FFF2-40B4-BE49-F238E27FC236}">
                    <a16:creationId xmlns:a16="http://schemas.microsoft.com/office/drawing/2014/main" id="{D5F169F8-0F0F-47E0-B477-EB44A016F54E}"/>
                  </a:ext>
                </a:extLst>
              </p:cNvPr>
              <p:cNvSpPr/>
              <p:nvPr/>
            </p:nvSpPr>
            <p:spPr>
              <a:xfrm>
                <a:off x="2014425" y="2956925"/>
                <a:ext cx="500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388" extrusionOk="0">
                    <a:moveTo>
                      <a:pt x="19" y="0"/>
                    </a:moveTo>
                    <a:cubicBezTo>
                      <a:pt x="0" y="130"/>
                      <a:pt x="0" y="258"/>
                      <a:pt x="0" y="388"/>
                    </a:cubicBezTo>
                    <a:cubicBezTo>
                      <a:pt x="0" y="258"/>
                      <a:pt x="0" y="130"/>
                      <a:pt x="19" y="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66" name="Google Shape;1441;p35">
                <a:extLst>
                  <a:ext uri="{FF2B5EF4-FFF2-40B4-BE49-F238E27FC236}">
                    <a16:creationId xmlns:a16="http://schemas.microsoft.com/office/drawing/2014/main" id="{44389FDB-3F78-427C-A7F6-119BCC147308}"/>
                  </a:ext>
                </a:extLst>
              </p:cNvPr>
              <p:cNvSpPr/>
              <p:nvPr/>
            </p:nvSpPr>
            <p:spPr>
              <a:xfrm>
                <a:off x="2362425" y="1956600"/>
                <a:ext cx="1425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57" h="75" extrusionOk="0">
                    <a:moveTo>
                      <a:pt x="1" y="74"/>
                    </a:moveTo>
                    <a:cubicBezTo>
                      <a:pt x="20" y="38"/>
                      <a:pt x="38" y="18"/>
                      <a:pt x="57" y="1"/>
                    </a:cubicBezTo>
                    <a:cubicBezTo>
                      <a:pt x="38" y="18"/>
                      <a:pt x="20" y="38"/>
                      <a:pt x="1" y="74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67" name="Google Shape;1442;p35">
                <a:extLst>
                  <a:ext uri="{FF2B5EF4-FFF2-40B4-BE49-F238E27FC236}">
                    <a16:creationId xmlns:a16="http://schemas.microsoft.com/office/drawing/2014/main" id="{4B5422DC-F534-44BC-B17D-1A2DDF4FED6D}"/>
                  </a:ext>
                </a:extLst>
              </p:cNvPr>
              <p:cNvSpPr/>
              <p:nvPr/>
            </p:nvSpPr>
            <p:spPr>
              <a:xfrm>
                <a:off x="2012575" y="2991475"/>
                <a:ext cx="5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20" h="423" extrusionOk="0">
                    <a:moveTo>
                      <a:pt x="20" y="0"/>
                    </a:moveTo>
                    <a:cubicBezTo>
                      <a:pt x="20" y="128"/>
                      <a:pt x="0" y="276"/>
                      <a:pt x="0" y="423"/>
                    </a:cubicBezTo>
                    <a:cubicBezTo>
                      <a:pt x="0" y="276"/>
                      <a:pt x="20" y="128"/>
                      <a:pt x="20" y="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68" name="Google Shape;1443;p35">
                <a:extLst>
                  <a:ext uri="{FF2B5EF4-FFF2-40B4-BE49-F238E27FC236}">
                    <a16:creationId xmlns:a16="http://schemas.microsoft.com/office/drawing/2014/main" id="{512D363A-DBB7-460A-B770-381EB4CCF0EE}"/>
                  </a:ext>
                </a:extLst>
              </p:cNvPr>
              <p:cNvSpPr/>
              <p:nvPr/>
            </p:nvSpPr>
            <p:spPr>
              <a:xfrm>
                <a:off x="2361075" y="1958450"/>
                <a:ext cx="137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92" extrusionOk="0">
                    <a:moveTo>
                      <a:pt x="0" y="92"/>
                    </a:moveTo>
                    <a:cubicBezTo>
                      <a:pt x="18" y="55"/>
                      <a:pt x="37" y="37"/>
                      <a:pt x="55" y="0"/>
                    </a:cubicBezTo>
                    <a:cubicBezTo>
                      <a:pt x="37" y="37"/>
                      <a:pt x="18" y="55"/>
                      <a:pt x="0" y="92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69" name="Google Shape;1444;p35">
                <a:extLst>
                  <a:ext uri="{FF2B5EF4-FFF2-40B4-BE49-F238E27FC236}">
                    <a16:creationId xmlns:a16="http://schemas.microsoft.com/office/drawing/2014/main" id="{8F381B4E-B724-4696-A949-87031DE39EDA}"/>
                  </a:ext>
                </a:extLst>
              </p:cNvPr>
              <p:cNvSpPr/>
              <p:nvPr/>
            </p:nvSpPr>
            <p:spPr>
              <a:xfrm>
                <a:off x="2017650" y="2909525"/>
                <a:ext cx="9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38" h="424" extrusionOk="0">
                    <a:moveTo>
                      <a:pt x="38" y="1"/>
                    </a:moveTo>
                    <a:cubicBezTo>
                      <a:pt x="18" y="148"/>
                      <a:pt x="1" y="276"/>
                      <a:pt x="1" y="423"/>
                    </a:cubicBezTo>
                    <a:cubicBezTo>
                      <a:pt x="1" y="276"/>
                      <a:pt x="18" y="148"/>
                      <a:pt x="38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70" name="Google Shape;1445;p35">
                <a:extLst>
                  <a:ext uri="{FF2B5EF4-FFF2-40B4-BE49-F238E27FC236}">
                    <a16:creationId xmlns:a16="http://schemas.microsoft.com/office/drawing/2014/main" id="{1960695D-129A-4779-A966-A83F1A8DE30F}"/>
                  </a:ext>
                </a:extLst>
              </p:cNvPr>
              <p:cNvSpPr/>
              <p:nvPr/>
            </p:nvSpPr>
            <p:spPr>
              <a:xfrm>
                <a:off x="2382250" y="1924375"/>
                <a:ext cx="3225" cy="41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66" extrusionOk="0">
                    <a:moveTo>
                      <a:pt x="0" y="166"/>
                    </a:moveTo>
                    <a:cubicBezTo>
                      <a:pt x="74" y="55"/>
                      <a:pt x="129" y="1"/>
                      <a:pt x="129" y="1"/>
                    </a:cubicBezTo>
                    <a:lnTo>
                      <a:pt x="129" y="1"/>
                    </a:lnTo>
                    <a:cubicBezTo>
                      <a:pt x="129" y="1"/>
                      <a:pt x="74" y="55"/>
                      <a:pt x="0" y="166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71" name="Google Shape;1446;p35">
                <a:extLst>
                  <a:ext uri="{FF2B5EF4-FFF2-40B4-BE49-F238E27FC236}">
                    <a16:creationId xmlns:a16="http://schemas.microsoft.com/office/drawing/2014/main" id="{6CE7B0D9-E25E-4A95-9CAD-FD5F58F3C4A8}"/>
                  </a:ext>
                </a:extLst>
              </p:cNvPr>
              <p:cNvSpPr/>
              <p:nvPr/>
            </p:nvSpPr>
            <p:spPr>
              <a:xfrm>
                <a:off x="2055400" y="2671075"/>
                <a:ext cx="2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406" extrusionOk="0">
                    <a:moveTo>
                      <a:pt x="92" y="0"/>
                    </a:moveTo>
                    <a:cubicBezTo>
                      <a:pt x="74" y="128"/>
                      <a:pt x="37" y="276"/>
                      <a:pt x="1" y="405"/>
                    </a:cubicBezTo>
                    <a:cubicBezTo>
                      <a:pt x="37" y="276"/>
                      <a:pt x="74" y="128"/>
                      <a:pt x="92" y="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72" name="Google Shape;1447;p35">
                <a:extLst>
                  <a:ext uri="{FF2B5EF4-FFF2-40B4-BE49-F238E27FC236}">
                    <a16:creationId xmlns:a16="http://schemas.microsoft.com/office/drawing/2014/main" id="{A5C486DE-3856-4332-BEDE-E8AC934A3848}"/>
                  </a:ext>
                </a:extLst>
              </p:cNvPr>
              <p:cNvSpPr/>
              <p:nvPr/>
            </p:nvSpPr>
            <p:spPr>
              <a:xfrm>
                <a:off x="2060925" y="2649400"/>
                <a:ext cx="2300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89" extrusionOk="0">
                    <a:moveTo>
                      <a:pt x="92" y="1"/>
                    </a:moveTo>
                    <a:cubicBezTo>
                      <a:pt x="55" y="131"/>
                      <a:pt x="18" y="259"/>
                      <a:pt x="1" y="388"/>
                    </a:cubicBezTo>
                    <a:cubicBezTo>
                      <a:pt x="18" y="259"/>
                      <a:pt x="55" y="131"/>
                      <a:pt x="92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73" name="Google Shape;1448;p35">
                <a:extLst>
                  <a:ext uri="{FF2B5EF4-FFF2-40B4-BE49-F238E27FC236}">
                    <a16:creationId xmlns:a16="http://schemas.microsoft.com/office/drawing/2014/main" id="{AED6E81E-4862-4569-A5BE-99FE0CF3D09C}"/>
                  </a:ext>
                </a:extLst>
              </p:cNvPr>
              <p:cNvSpPr/>
              <p:nvPr/>
            </p:nvSpPr>
            <p:spPr>
              <a:xfrm>
                <a:off x="2379000" y="1928500"/>
                <a:ext cx="32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205" extrusionOk="0">
                    <a:moveTo>
                      <a:pt x="1" y="204"/>
                    </a:moveTo>
                    <a:cubicBezTo>
                      <a:pt x="57" y="130"/>
                      <a:pt x="94" y="57"/>
                      <a:pt x="130" y="1"/>
                    </a:cubicBezTo>
                    <a:cubicBezTo>
                      <a:pt x="94" y="57"/>
                      <a:pt x="57" y="130"/>
                      <a:pt x="1" y="204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74" name="Google Shape;1449;p35">
                <a:extLst>
                  <a:ext uri="{FF2B5EF4-FFF2-40B4-BE49-F238E27FC236}">
                    <a16:creationId xmlns:a16="http://schemas.microsoft.com/office/drawing/2014/main" id="{AB67CC81-24AE-4A16-A3AF-BA99BF107DDF}"/>
                  </a:ext>
                </a:extLst>
              </p:cNvPr>
              <p:cNvSpPr/>
              <p:nvPr/>
            </p:nvSpPr>
            <p:spPr>
              <a:xfrm>
                <a:off x="2058175" y="2660025"/>
                <a:ext cx="23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423" extrusionOk="0">
                    <a:moveTo>
                      <a:pt x="91" y="0"/>
                    </a:moveTo>
                    <a:cubicBezTo>
                      <a:pt x="55" y="147"/>
                      <a:pt x="18" y="276"/>
                      <a:pt x="0" y="423"/>
                    </a:cubicBezTo>
                    <a:cubicBezTo>
                      <a:pt x="18" y="276"/>
                      <a:pt x="55" y="147"/>
                      <a:pt x="91" y="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75" name="Google Shape;1450;p35">
                <a:extLst>
                  <a:ext uri="{FF2B5EF4-FFF2-40B4-BE49-F238E27FC236}">
                    <a16:creationId xmlns:a16="http://schemas.microsoft.com/office/drawing/2014/main" id="{4C543399-192A-402F-805E-22C6763F6820}"/>
                  </a:ext>
                </a:extLst>
              </p:cNvPr>
              <p:cNvSpPr/>
              <p:nvPr/>
            </p:nvSpPr>
            <p:spPr>
              <a:xfrm>
                <a:off x="2053075" y="2682125"/>
                <a:ext cx="23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94" h="423" extrusionOk="0">
                    <a:moveTo>
                      <a:pt x="94" y="0"/>
                    </a:moveTo>
                    <a:cubicBezTo>
                      <a:pt x="57" y="128"/>
                      <a:pt x="20" y="276"/>
                      <a:pt x="1" y="423"/>
                    </a:cubicBezTo>
                    <a:cubicBezTo>
                      <a:pt x="20" y="276"/>
                      <a:pt x="57" y="128"/>
                      <a:pt x="94" y="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76" name="Google Shape;1451;p35">
                <a:extLst>
                  <a:ext uri="{FF2B5EF4-FFF2-40B4-BE49-F238E27FC236}">
                    <a16:creationId xmlns:a16="http://schemas.microsoft.com/office/drawing/2014/main" id="{2A37E23C-65FF-440E-8425-1122E617BCB6}"/>
                  </a:ext>
                </a:extLst>
              </p:cNvPr>
              <p:cNvSpPr/>
              <p:nvPr/>
            </p:nvSpPr>
            <p:spPr>
              <a:xfrm>
                <a:off x="2378100" y="1934025"/>
                <a:ext cx="9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8" extrusionOk="0">
                    <a:moveTo>
                      <a:pt x="0" y="38"/>
                    </a:moveTo>
                    <a:cubicBezTo>
                      <a:pt x="19" y="20"/>
                      <a:pt x="19" y="1"/>
                      <a:pt x="37" y="1"/>
                    </a:cubicBezTo>
                    <a:cubicBezTo>
                      <a:pt x="19" y="1"/>
                      <a:pt x="19" y="20"/>
                      <a:pt x="0" y="38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77" name="Google Shape;1452;p35">
                <a:extLst>
                  <a:ext uri="{FF2B5EF4-FFF2-40B4-BE49-F238E27FC236}">
                    <a16:creationId xmlns:a16="http://schemas.microsoft.com/office/drawing/2014/main" id="{F94103B9-4C38-4EF4-BA17-79EAF68CE3E8}"/>
                  </a:ext>
                </a:extLst>
              </p:cNvPr>
              <p:cNvSpPr/>
              <p:nvPr/>
            </p:nvSpPr>
            <p:spPr>
              <a:xfrm>
                <a:off x="2050800" y="2693150"/>
                <a:ext cx="187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75" h="387" extrusionOk="0">
                    <a:moveTo>
                      <a:pt x="74" y="1"/>
                    </a:moveTo>
                    <a:cubicBezTo>
                      <a:pt x="55" y="129"/>
                      <a:pt x="18" y="259"/>
                      <a:pt x="0" y="387"/>
                    </a:cubicBezTo>
                    <a:cubicBezTo>
                      <a:pt x="18" y="259"/>
                      <a:pt x="55" y="129"/>
                      <a:pt x="74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78" name="Google Shape;1453;p35">
                <a:extLst>
                  <a:ext uri="{FF2B5EF4-FFF2-40B4-BE49-F238E27FC236}">
                    <a16:creationId xmlns:a16="http://schemas.microsoft.com/office/drawing/2014/main" id="{9FEE476D-E9D9-4A03-847D-CD802474D1D5}"/>
                  </a:ext>
                </a:extLst>
              </p:cNvPr>
              <p:cNvSpPr/>
              <p:nvPr/>
            </p:nvSpPr>
            <p:spPr>
              <a:xfrm>
                <a:off x="2071500" y="2606625"/>
                <a:ext cx="277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406" extrusionOk="0">
                    <a:moveTo>
                      <a:pt x="111" y="0"/>
                    </a:moveTo>
                    <a:cubicBezTo>
                      <a:pt x="74" y="128"/>
                      <a:pt x="37" y="258"/>
                      <a:pt x="0" y="405"/>
                    </a:cubicBezTo>
                    <a:cubicBezTo>
                      <a:pt x="37" y="258"/>
                      <a:pt x="74" y="128"/>
                      <a:pt x="111" y="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79" name="Google Shape;1454;p35">
                <a:extLst>
                  <a:ext uri="{FF2B5EF4-FFF2-40B4-BE49-F238E27FC236}">
                    <a16:creationId xmlns:a16="http://schemas.microsoft.com/office/drawing/2014/main" id="{CB2959A0-1276-49D0-BEBB-AA58B5881DDD}"/>
                  </a:ext>
                </a:extLst>
              </p:cNvPr>
              <p:cNvSpPr/>
              <p:nvPr/>
            </p:nvSpPr>
            <p:spPr>
              <a:xfrm>
                <a:off x="2074250" y="2595575"/>
                <a:ext cx="280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24" extrusionOk="0">
                    <a:moveTo>
                      <a:pt x="111" y="0"/>
                    </a:moveTo>
                    <a:cubicBezTo>
                      <a:pt x="75" y="148"/>
                      <a:pt x="38" y="276"/>
                      <a:pt x="1" y="423"/>
                    </a:cubicBezTo>
                    <a:cubicBezTo>
                      <a:pt x="38" y="276"/>
                      <a:pt x="75" y="148"/>
                      <a:pt x="111" y="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80" name="Google Shape;1455;p35">
                <a:extLst>
                  <a:ext uri="{FF2B5EF4-FFF2-40B4-BE49-F238E27FC236}">
                    <a16:creationId xmlns:a16="http://schemas.microsoft.com/office/drawing/2014/main" id="{1FF79F6D-98A7-422B-AE96-A1B14E20DA56}"/>
                  </a:ext>
                </a:extLst>
              </p:cNvPr>
              <p:cNvSpPr/>
              <p:nvPr/>
            </p:nvSpPr>
            <p:spPr>
              <a:xfrm>
                <a:off x="2048050" y="2704200"/>
                <a:ext cx="230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424" extrusionOk="0">
                    <a:moveTo>
                      <a:pt x="91" y="1"/>
                    </a:moveTo>
                    <a:cubicBezTo>
                      <a:pt x="74" y="129"/>
                      <a:pt x="37" y="276"/>
                      <a:pt x="0" y="424"/>
                    </a:cubicBezTo>
                    <a:cubicBezTo>
                      <a:pt x="37" y="276"/>
                      <a:pt x="74" y="129"/>
                      <a:pt x="91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81" name="Google Shape;1456;p35">
                <a:extLst>
                  <a:ext uri="{FF2B5EF4-FFF2-40B4-BE49-F238E27FC236}">
                    <a16:creationId xmlns:a16="http://schemas.microsoft.com/office/drawing/2014/main" id="{8309E067-2FAC-4719-B6B6-8F924462B7F2}"/>
                  </a:ext>
                </a:extLst>
              </p:cNvPr>
              <p:cNvSpPr/>
              <p:nvPr/>
            </p:nvSpPr>
            <p:spPr>
              <a:xfrm>
                <a:off x="2011650" y="1924375"/>
                <a:ext cx="558450" cy="1393050"/>
              </a:xfrm>
              <a:custGeom>
                <a:avLst/>
                <a:gdLst/>
                <a:ahLst/>
                <a:cxnLst/>
                <a:rect l="l" t="t" r="r" b="b"/>
                <a:pathLst>
                  <a:path w="22338" h="55722" extrusionOk="0">
                    <a:moveTo>
                      <a:pt x="14953" y="1"/>
                    </a:moveTo>
                    <a:cubicBezTo>
                      <a:pt x="14953" y="1"/>
                      <a:pt x="14898" y="55"/>
                      <a:pt x="14824" y="166"/>
                    </a:cubicBezTo>
                    <a:cubicBezTo>
                      <a:pt x="14788" y="222"/>
                      <a:pt x="14751" y="295"/>
                      <a:pt x="14695" y="369"/>
                    </a:cubicBezTo>
                    <a:lnTo>
                      <a:pt x="14695" y="387"/>
                    </a:lnTo>
                    <a:cubicBezTo>
                      <a:pt x="14677" y="387"/>
                      <a:pt x="14677" y="406"/>
                      <a:pt x="14658" y="424"/>
                    </a:cubicBezTo>
                    <a:cubicBezTo>
                      <a:pt x="14640" y="443"/>
                      <a:pt x="14640" y="460"/>
                      <a:pt x="14621" y="480"/>
                    </a:cubicBezTo>
                    <a:cubicBezTo>
                      <a:pt x="14604" y="497"/>
                      <a:pt x="14584" y="516"/>
                      <a:pt x="14584" y="534"/>
                    </a:cubicBezTo>
                    <a:cubicBezTo>
                      <a:pt x="14548" y="590"/>
                      <a:pt x="14493" y="664"/>
                      <a:pt x="14456" y="718"/>
                    </a:cubicBezTo>
                    <a:lnTo>
                      <a:pt x="14456" y="737"/>
                    </a:lnTo>
                    <a:cubicBezTo>
                      <a:pt x="14437" y="755"/>
                      <a:pt x="14419" y="774"/>
                      <a:pt x="14419" y="792"/>
                    </a:cubicBezTo>
                    <a:cubicBezTo>
                      <a:pt x="14400" y="792"/>
                      <a:pt x="14400" y="792"/>
                      <a:pt x="14400" y="811"/>
                    </a:cubicBezTo>
                    <a:cubicBezTo>
                      <a:pt x="14400" y="829"/>
                      <a:pt x="14383" y="848"/>
                      <a:pt x="14363" y="866"/>
                    </a:cubicBezTo>
                    <a:cubicBezTo>
                      <a:pt x="14346" y="902"/>
                      <a:pt x="14327" y="921"/>
                      <a:pt x="14309" y="939"/>
                    </a:cubicBezTo>
                    <a:cubicBezTo>
                      <a:pt x="14253" y="1032"/>
                      <a:pt x="14216" y="1106"/>
                      <a:pt x="14162" y="1179"/>
                    </a:cubicBezTo>
                    <a:cubicBezTo>
                      <a:pt x="14162" y="1197"/>
                      <a:pt x="14142" y="1197"/>
                      <a:pt x="14142" y="1197"/>
                    </a:cubicBezTo>
                    <a:cubicBezTo>
                      <a:pt x="14142" y="1216"/>
                      <a:pt x="14125" y="1234"/>
                      <a:pt x="14106" y="1271"/>
                    </a:cubicBezTo>
                    <a:cubicBezTo>
                      <a:pt x="14088" y="1271"/>
                      <a:pt x="14088" y="1271"/>
                      <a:pt x="14088" y="1290"/>
                    </a:cubicBezTo>
                    <a:cubicBezTo>
                      <a:pt x="14069" y="1307"/>
                      <a:pt x="14051" y="1327"/>
                      <a:pt x="14032" y="1363"/>
                    </a:cubicBezTo>
                    <a:cubicBezTo>
                      <a:pt x="14014" y="1400"/>
                      <a:pt x="13995" y="1418"/>
                      <a:pt x="13977" y="1455"/>
                    </a:cubicBezTo>
                    <a:cubicBezTo>
                      <a:pt x="13904" y="1584"/>
                      <a:pt x="13811" y="1713"/>
                      <a:pt x="13720" y="1860"/>
                    </a:cubicBezTo>
                    <a:lnTo>
                      <a:pt x="13664" y="1970"/>
                    </a:lnTo>
                    <a:lnTo>
                      <a:pt x="13646" y="1970"/>
                    </a:lnTo>
                    <a:cubicBezTo>
                      <a:pt x="13627" y="2007"/>
                      <a:pt x="13609" y="2044"/>
                      <a:pt x="13590" y="2063"/>
                    </a:cubicBezTo>
                    <a:cubicBezTo>
                      <a:pt x="13590" y="2081"/>
                      <a:pt x="13590" y="2081"/>
                      <a:pt x="13572" y="2081"/>
                    </a:cubicBezTo>
                    <a:lnTo>
                      <a:pt x="13516" y="2191"/>
                    </a:lnTo>
                    <a:cubicBezTo>
                      <a:pt x="13443" y="2302"/>
                      <a:pt x="13369" y="2431"/>
                      <a:pt x="13295" y="2542"/>
                    </a:cubicBezTo>
                    <a:lnTo>
                      <a:pt x="13295" y="2560"/>
                    </a:lnTo>
                    <a:cubicBezTo>
                      <a:pt x="13259" y="2596"/>
                      <a:pt x="13241" y="2633"/>
                      <a:pt x="13222" y="2670"/>
                    </a:cubicBezTo>
                    <a:cubicBezTo>
                      <a:pt x="13222" y="2670"/>
                      <a:pt x="13204" y="2670"/>
                      <a:pt x="13204" y="2689"/>
                    </a:cubicBezTo>
                    <a:lnTo>
                      <a:pt x="13148" y="2800"/>
                    </a:lnTo>
                    <a:cubicBezTo>
                      <a:pt x="13130" y="2800"/>
                      <a:pt x="13130" y="2800"/>
                      <a:pt x="13130" y="2817"/>
                    </a:cubicBezTo>
                    <a:cubicBezTo>
                      <a:pt x="13111" y="2854"/>
                      <a:pt x="13094" y="2891"/>
                      <a:pt x="13057" y="2928"/>
                    </a:cubicBezTo>
                    <a:lnTo>
                      <a:pt x="13057" y="2947"/>
                    </a:lnTo>
                    <a:cubicBezTo>
                      <a:pt x="12946" y="3112"/>
                      <a:pt x="12836" y="3296"/>
                      <a:pt x="12725" y="3480"/>
                    </a:cubicBezTo>
                    <a:cubicBezTo>
                      <a:pt x="12688" y="3536"/>
                      <a:pt x="12669" y="3573"/>
                      <a:pt x="12652" y="3610"/>
                    </a:cubicBezTo>
                    <a:lnTo>
                      <a:pt x="12632" y="3628"/>
                    </a:lnTo>
                    <a:cubicBezTo>
                      <a:pt x="12615" y="3684"/>
                      <a:pt x="12578" y="3720"/>
                      <a:pt x="12559" y="3757"/>
                    </a:cubicBezTo>
                    <a:cubicBezTo>
                      <a:pt x="12559" y="3775"/>
                      <a:pt x="12559" y="3775"/>
                      <a:pt x="12541" y="3775"/>
                    </a:cubicBezTo>
                    <a:cubicBezTo>
                      <a:pt x="12522" y="3831"/>
                      <a:pt x="12485" y="3868"/>
                      <a:pt x="12468" y="3922"/>
                    </a:cubicBezTo>
                    <a:cubicBezTo>
                      <a:pt x="12375" y="4070"/>
                      <a:pt x="12283" y="4217"/>
                      <a:pt x="12191" y="4383"/>
                    </a:cubicBezTo>
                    <a:cubicBezTo>
                      <a:pt x="12154" y="4438"/>
                      <a:pt x="12136" y="4494"/>
                      <a:pt x="12099" y="4531"/>
                    </a:cubicBezTo>
                    <a:lnTo>
                      <a:pt x="12099" y="4548"/>
                    </a:lnTo>
                    <a:cubicBezTo>
                      <a:pt x="12062" y="4604"/>
                      <a:pt x="12043" y="4641"/>
                      <a:pt x="12006" y="4696"/>
                    </a:cubicBezTo>
                    <a:lnTo>
                      <a:pt x="12006" y="4715"/>
                    </a:lnTo>
                    <a:cubicBezTo>
                      <a:pt x="11970" y="4769"/>
                      <a:pt x="11933" y="4806"/>
                      <a:pt x="11915" y="4862"/>
                    </a:cubicBezTo>
                    <a:lnTo>
                      <a:pt x="11915" y="4880"/>
                    </a:lnTo>
                    <a:cubicBezTo>
                      <a:pt x="11785" y="5083"/>
                      <a:pt x="11657" y="5322"/>
                      <a:pt x="11528" y="5543"/>
                    </a:cubicBezTo>
                    <a:cubicBezTo>
                      <a:pt x="11528" y="5562"/>
                      <a:pt x="11510" y="5562"/>
                      <a:pt x="11510" y="5562"/>
                    </a:cubicBezTo>
                    <a:cubicBezTo>
                      <a:pt x="11491" y="5616"/>
                      <a:pt x="11454" y="5672"/>
                      <a:pt x="11417" y="5727"/>
                    </a:cubicBezTo>
                    <a:lnTo>
                      <a:pt x="11417" y="5746"/>
                    </a:lnTo>
                    <a:cubicBezTo>
                      <a:pt x="11380" y="5800"/>
                      <a:pt x="11363" y="5837"/>
                      <a:pt x="11326" y="5893"/>
                    </a:cubicBezTo>
                    <a:cubicBezTo>
                      <a:pt x="11326" y="5911"/>
                      <a:pt x="11326" y="5911"/>
                      <a:pt x="11307" y="5911"/>
                    </a:cubicBezTo>
                    <a:cubicBezTo>
                      <a:pt x="11289" y="5967"/>
                      <a:pt x="11252" y="6041"/>
                      <a:pt x="11215" y="6095"/>
                    </a:cubicBezTo>
                    <a:cubicBezTo>
                      <a:pt x="11123" y="6279"/>
                      <a:pt x="11012" y="6463"/>
                      <a:pt x="10902" y="6647"/>
                    </a:cubicBezTo>
                    <a:lnTo>
                      <a:pt x="10902" y="6667"/>
                    </a:lnTo>
                    <a:cubicBezTo>
                      <a:pt x="10865" y="6721"/>
                      <a:pt x="10847" y="6777"/>
                      <a:pt x="10810" y="6832"/>
                    </a:cubicBezTo>
                    <a:cubicBezTo>
                      <a:pt x="10810" y="6851"/>
                      <a:pt x="10810" y="6851"/>
                      <a:pt x="10791" y="6851"/>
                    </a:cubicBezTo>
                    <a:cubicBezTo>
                      <a:pt x="10773" y="6905"/>
                      <a:pt x="10737" y="6961"/>
                      <a:pt x="10700" y="7016"/>
                    </a:cubicBezTo>
                    <a:lnTo>
                      <a:pt x="10700" y="7053"/>
                    </a:lnTo>
                    <a:lnTo>
                      <a:pt x="10589" y="7219"/>
                    </a:lnTo>
                    <a:lnTo>
                      <a:pt x="10589" y="7237"/>
                    </a:lnTo>
                    <a:cubicBezTo>
                      <a:pt x="10442" y="7495"/>
                      <a:pt x="10312" y="7771"/>
                      <a:pt x="10165" y="8029"/>
                    </a:cubicBezTo>
                    <a:cubicBezTo>
                      <a:pt x="10165" y="8047"/>
                      <a:pt x="10165" y="8047"/>
                      <a:pt x="10147" y="8047"/>
                    </a:cubicBezTo>
                    <a:cubicBezTo>
                      <a:pt x="10128" y="8121"/>
                      <a:pt x="10091" y="8177"/>
                      <a:pt x="10055" y="8231"/>
                    </a:cubicBezTo>
                    <a:cubicBezTo>
                      <a:pt x="10055" y="8250"/>
                      <a:pt x="10055" y="8250"/>
                      <a:pt x="10037" y="8268"/>
                    </a:cubicBezTo>
                    <a:cubicBezTo>
                      <a:pt x="10018" y="8324"/>
                      <a:pt x="9981" y="8378"/>
                      <a:pt x="9944" y="8452"/>
                    </a:cubicBezTo>
                    <a:lnTo>
                      <a:pt x="9944" y="8471"/>
                    </a:lnTo>
                    <a:cubicBezTo>
                      <a:pt x="9797" y="8747"/>
                      <a:pt x="9649" y="9024"/>
                      <a:pt x="9502" y="9318"/>
                    </a:cubicBezTo>
                    <a:cubicBezTo>
                      <a:pt x="9502" y="9318"/>
                      <a:pt x="9502" y="9336"/>
                      <a:pt x="9484" y="9336"/>
                    </a:cubicBezTo>
                    <a:cubicBezTo>
                      <a:pt x="9465" y="9410"/>
                      <a:pt x="9428" y="9466"/>
                      <a:pt x="9392" y="9539"/>
                    </a:cubicBezTo>
                    <a:lnTo>
                      <a:pt x="9374" y="9557"/>
                    </a:lnTo>
                    <a:cubicBezTo>
                      <a:pt x="9337" y="9631"/>
                      <a:pt x="9318" y="9687"/>
                      <a:pt x="9281" y="9760"/>
                    </a:cubicBezTo>
                    <a:lnTo>
                      <a:pt x="9263" y="9778"/>
                    </a:lnTo>
                    <a:cubicBezTo>
                      <a:pt x="9227" y="9851"/>
                      <a:pt x="9190" y="9925"/>
                      <a:pt x="9171" y="9981"/>
                    </a:cubicBezTo>
                    <a:lnTo>
                      <a:pt x="9153" y="9999"/>
                    </a:lnTo>
                    <a:cubicBezTo>
                      <a:pt x="9043" y="10220"/>
                      <a:pt x="8932" y="10460"/>
                      <a:pt x="8822" y="10681"/>
                    </a:cubicBezTo>
                    <a:lnTo>
                      <a:pt x="8711" y="10902"/>
                    </a:lnTo>
                    <a:cubicBezTo>
                      <a:pt x="8711" y="10919"/>
                      <a:pt x="8692" y="10919"/>
                      <a:pt x="8692" y="10939"/>
                    </a:cubicBezTo>
                    <a:cubicBezTo>
                      <a:pt x="8655" y="11012"/>
                      <a:pt x="8637" y="11067"/>
                      <a:pt x="8601" y="11140"/>
                    </a:cubicBezTo>
                    <a:cubicBezTo>
                      <a:pt x="8601" y="11160"/>
                      <a:pt x="8581" y="11160"/>
                      <a:pt x="8581" y="11177"/>
                    </a:cubicBezTo>
                    <a:cubicBezTo>
                      <a:pt x="8545" y="11233"/>
                      <a:pt x="8508" y="11307"/>
                      <a:pt x="8490" y="11381"/>
                    </a:cubicBezTo>
                    <a:cubicBezTo>
                      <a:pt x="8471" y="11381"/>
                      <a:pt x="8471" y="11398"/>
                      <a:pt x="8471" y="11398"/>
                    </a:cubicBezTo>
                    <a:cubicBezTo>
                      <a:pt x="8324" y="11712"/>
                      <a:pt x="8159" y="12043"/>
                      <a:pt x="8011" y="12356"/>
                    </a:cubicBezTo>
                    <a:lnTo>
                      <a:pt x="8011" y="12393"/>
                    </a:lnTo>
                    <a:cubicBezTo>
                      <a:pt x="7975" y="12449"/>
                      <a:pt x="7938" y="12522"/>
                      <a:pt x="7901" y="12596"/>
                    </a:cubicBezTo>
                    <a:cubicBezTo>
                      <a:pt x="7901" y="12614"/>
                      <a:pt x="7901" y="12633"/>
                      <a:pt x="7882" y="12633"/>
                    </a:cubicBezTo>
                    <a:cubicBezTo>
                      <a:pt x="7864" y="12706"/>
                      <a:pt x="7827" y="12780"/>
                      <a:pt x="7790" y="12854"/>
                    </a:cubicBezTo>
                    <a:cubicBezTo>
                      <a:pt x="7790" y="12854"/>
                      <a:pt x="7771" y="12871"/>
                      <a:pt x="7771" y="12891"/>
                    </a:cubicBezTo>
                    <a:lnTo>
                      <a:pt x="7661" y="13111"/>
                    </a:lnTo>
                    <a:lnTo>
                      <a:pt x="7661" y="13129"/>
                    </a:lnTo>
                    <a:cubicBezTo>
                      <a:pt x="7550" y="13369"/>
                      <a:pt x="7440" y="13627"/>
                      <a:pt x="7312" y="13885"/>
                    </a:cubicBezTo>
                    <a:lnTo>
                      <a:pt x="7312" y="13903"/>
                    </a:lnTo>
                    <a:cubicBezTo>
                      <a:pt x="7275" y="13976"/>
                      <a:pt x="7238" y="14050"/>
                      <a:pt x="7201" y="14143"/>
                    </a:cubicBezTo>
                    <a:cubicBezTo>
                      <a:pt x="7201" y="14143"/>
                      <a:pt x="7201" y="14160"/>
                      <a:pt x="7182" y="14179"/>
                    </a:cubicBezTo>
                    <a:cubicBezTo>
                      <a:pt x="7164" y="14234"/>
                      <a:pt x="7127" y="14308"/>
                      <a:pt x="7091" y="14381"/>
                    </a:cubicBezTo>
                    <a:cubicBezTo>
                      <a:pt x="7091" y="14400"/>
                      <a:pt x="7091" y="14418"/>
                      <a:pt x="7072" y="14437"/>
                    </a:cubicBezTo>
                    <a:cubicBezTo>
                      <a:pt x="7035" y="14511"/>
                      <a:pt x="7017" y="14585"/>
                      <a:pt x="6980" y="14658"/>
                    </a:cubicBezTo>
                    <a:cubicBezTo>
                      <a:pt x="6980" y="14658"/>
                      <a:pt x="6961" y="14676"/>
                      <a:pt x="6961" y="14695"/>
                    </a:cubicBezTo>
                    <a:cubicBezTo>
                      <a:pt x="6814" y="15027"/>
                      <a:pt x="6666" y="15376"/>
                      <a:pt x="6519" y="15744"/>
                    </a:cubicBezTo>
                    <a:cubicBezTo>
                      <a:pt x="6501" y="15744"/>
                      <a:pt x="6501" y="15763"/>
                      <a:pt x="6501" y="15781"/>
                    </a:cubicBezTo>
                    <a:cubicBezTo>
                      <a:pt x="6465" y="15854"/>
                      <a:pt x="6428" y="15928"/>
                      <a:pt x="6409" y="16002"/>
                    </a:cubicBezTo>
                    <a:cubicBezTo>
                      <a:pt x="6391" y="16021"/>
                      <a:pt x="6391" y="16039"/>
                      <a:pt x="6391" y="16039"/>
                    </a:cubicBezTo>
                    <a:cubicBezTo>
                      <a:pt x="6354" y="16112"/>
                      <a:pt x="6317" y="16205"/>
                      <a:pt x="6280" y="16279"/>
                    </a:cubicBezTo>
                    <a:cubicBezTo>
                      <a:pt x="6280" y="16279"/>
                      <a:pt x="6280" y="16296"/>
                      <a:pt x="6261" y="16315"/>
                    </a:cubicBezTo>
                    <a:cubicBezTo>
                      <a:pt x="6244" y="16389"/>
                      <a:pt x="6207" y="16480"/>
                      <a:pt x="6170" y="16554"/>
                    </a:cubicBezTo>
                    <a:lnTo>
                      <a:pt x="6170" y="16573"/>
                    </a:lnTo>
                    <a:cubicBezTo>
                      <a:pt x="6040" y="16849"/>
                      <a:pt x="5930" y="17126"/>
                      <a:pt x="5819" y="17401"/>
                    </a:cubicBezTo>
                    <a:lnTo>
                      <a:pt x="5819" y="17438"/>
                    </a:lnTo>
                    <a:cubicBezTo>
                      <a:pt x="5783" y="17512"/>
                      <a:pt x="5746" y="17604"/>
                      <a:pt x="5709" y="17678"/>
                    </a:cubicBezTo>
                    <a:cubicBezTo>
                      <a:pt x="5709" y="17696"/>
                      <a:pt x="5709" y="17715"/>
                      <a:pt x="5691" y="17733"/>
                    </a:cubicBezTo>
                    <a:cubicBezTo>
                      <a:pt x="5672" y="17806"/>
                      <a:pt x="5635" y="17880"/>
                      <a:pt x="5598" y="17954"/>
                    </a:cubicBezTo>
                    <a:cubicBezTo>
                      <a:pt x="5598" y="17973"/>
                      <a:pt x="5598" y="17990"/>
                      <a:pt x="5581" y="18010"/>
                    </a:cubicBezTo>
                    <a:cubicBezTo>
                      <a:pt x="5562" y="18083"/>
                      <a:pt x="5525" y="18157"/>
                      <a:pt x="5488" y="18248"/>
                    </a:cubicBezTo>
                    <a:cubicBezTo>
                      <a:pt x="5488" y="18248"/>
                      <a:pt x="5488" y="18267"/>
                      <a:pt x="5470" y="18285"/>
                    </a:cubicBezTo>
                    <a:cubicBezTo>
                      <a:pt x="5360" y="18562"/>
                      <a:pt x="5267" y="18857"/>
                      <a:pt x="5156" y="19132"/>
                    </a:cubicBezTo>
                    <a:cubicBezTo>
                      <a:pt x="5156" y="19151"/>
                      <a:pt x="5139" y="19151"/>
                      <a:pt x="5139" y="19151"/>
                    </a:cubicBezTo>
                    <a:cubicBezTo>
                      <a:pt x="5102" y="19243"/>
                      <a:pt x="5083" y="19335"/>
                      <a:pt x="5046" y="19409"/>
                    </a:cubicBezTo>
                    <a:cubicBezTo>
                      <a:pt x="5046" y="19427"/>
                      <a:pt x="5028" y="19446"/>
                      <a:pt x="5028" y="19464"/>
                    </a:cubicBezTo>
                    <a:cubicBezTo>
                      <a:pt x="4991" y="19537"/>
                      <a:pt x="4972" y="19630"/>
                      <a:pt x="4935" y="19704"/>
                    </a:cubicBezTo>
                    <a:cubicBezTo>
                      <a:pt x="4935" y="19721"/>
                      <a:pt x="4918" y="19740"/>
                      <a:pt x="4918" y="19758"/>
                    </a:cubicBezTo>
                    <a:cubicBezTo>
                      <a:pt x="4881" y="19832"/>
                      <a:pt x="4862" y="19905"/>
                      <a:pt x="4825" y="19998"/>
                    </a:cubicBezTo>
                    <a:cubicBezTo>
                      <a:pt x="4825" y="20016"/>
                      <a:pt x="4825" y="20035"/>
                      <a:pt x="4807" y="20053"/>
                    </a:cubicBezTo>
                    <a:cubicBezTo>
                      <a:pt x="4788" y="20126"/>
                      <a:pt x="4751" y="20219"/>
                      <a:pt x="4715" y="20293"/>
                    </a:cubicBezTo>
                    <a:lnTo>
                      <a:pt x="4715" y="20330"/>
                    </a:lnTo>
                    <a:lnTo>
                      <a:pt x="4383" y="21214"/>
                    </a:lnTo>
                    <a:lnTo>
                      <a:pt x="4383" y="21268"/>
                    </a:lnTo>
                    <a:cubicBezTo>
                      <a:pt x="4346" y="21342"/>
                      <a:pt x="4309" y="21415"/>
                      <a:pt x="4292" y="21508"/>
                    </a:cubicBezTo>
                    <a:cubicBezTo>
                      <a:pt x="4292" y="21526"/>
                      <a:pt x="4273" y="21545"/>
                      <a:pt x="4273" y="21563"/>
                    </a:cubicBezTo>
                    <a:cubicBezTo>
                      <a:pt x="4236" y="21656"/>
                      <a:pt x="4218" y="21729"/>
                      <a:pt x="4181" y="21803"/>
                    </a:cubicBezTo>
                    <a:cubicBezTo>
                      <a:pt x="4181" y="21821"/>
                      <a:pt x="4181" y="21840"/>
                      <a:pt x="4162" y="21857"/>
                    </a:cubicBezTo>
                    <a:cubicBezTo>
                      <a:pt x="4144" y="21950"/>
                      <a:pt x="4108" y="22024"/>
                      <a:pt x="4088" y="22115"/>
                    </a:cubicBezTo>
                    <a:cubicBezTo>
                      <a:pt x="4071" y="22134"/>
                      <a:pt x="4071" y="22152"/>
                      <a:pt x="4071" y="22152"/>
                    </a:cubicBezTo>
                    <a:cubicBezTo>
                      <a:pt x="4034" y="22262"/>
                      <a:pt x="3997" y="22355"/>
                      <a:pt x="3960" y="22447"/>
                    </a:cubicBezTo>
                    <a:cubicBezTo>
                      <a:pt x="3573" y="23607"/>
                      <a:pt x="3205" y="24804"/>
                      <a:pt x="2855" y="26019"/>
                    </a:cubicBezTo>
                    <a:cubicBezTo>
                      <a:pt x="2819" y="26149"/>
                      <a:pt x="2782" y="26277"/>
                      <a:pt x="2745" y="26424"/>
                    </a:cubicBezTo>
                    <a:cubicBezTo>
                      <a:pt x="2745" y="26424"/>
                      <a:pt x="2745" y="26443"/>
                      <a:pt x="2726" y="26443"/>
                    </a:cubicBezTo>
                    <a:cubicBezTo>
                      <a:pt x="2689" y="26590"/>
                      <a:pt x="2652" y="26719"/>
                      <a:pt x="2615" y="26848"/>
                    </a:cubicBezTo>
                    <a:cubicBezTo>
                      <a:pt x="2579" y="26996"/>
                      <a:pt x="2542" y="27124"/>
                      <a:pt x="2505" y="27271"/>
                    </a:cubicBezTo>
                    <a:lnTo>
                      <a:pt x="2505" y="27290"/>
                    </a:lnTo>
                    <a:cubicBezTo>
                      <a:pt x="2468" y="27418"/>
                      <a:pt x="2431" y="27548"/>
                      <a:pt x="2394" y="27695"/>
                    </a:cubicBezTo>
                    <a:lnTo>
                      <a:pt x="2394" y="27713"/>
                    </a:lnTo>
                    <a:cubicBezTo>
                      <a:pt x="2358" y="27843"/>
                      <a:pt x="2321" y="27971"/>
                      <a:pt x="2284" y="28118"/>
                    </a:cubicBezTo>
                    <a:cubicBezTo>
                      <a:pt x="2284" y="28118"/>
                      <a:pt x="2284" y="28137"/>
                      <a:pt x="2266" y="28155"/>
                    </a:cubicBezTo>
                    <a:cubicBezTo>
                      <a:pt x="2247" y="28285"/>
                      <a:pt x="2210" y="28413"/>
                      <a:pt x="2173" y="28542"/>
                    </a:cubicBezTo>
                    <a:lnTo>
                      <a:pt x="2173" y="28560"/>
                    </a:lnTo>
                    <a:cubicBezTo>
                      <a:pt x="2137" y="28707"/>
                      <a:pt x="2100" y="28837"/>
                      <a:pt x="2063" y="28984"/>
                    </a:cubicBezTo>
                    <a:lnTo>
                      <a:pt x="2063" y="29002"/>
                    </a:lnTo>
                    <a:cubicBezTo>
                      <a:pt x="2026" y="29132"/>
                      <a:pt x="1989" y="29260"/>
                      <a:pt x="1972" y="29389"/>
                    </a:cubicBezTo>
                    <a:cubicBezTo>
                      <a:pt x="1952" y="29407"/>
                      <a:pt x="1952" y="29426"/>
                      <a:pt x="1952" y="29426"/>
                    </a:cubicBezTo>
                    <a:cubicBezTo>
                      <a:pt x="1916" y="29573"/>
                      <a:pt x="1879" y="29702"/>
                      <a:pt x="1861" y="29849"/>
                    </a:cubicBezTo>
                    <a:lnTo>
                      <a:pt x="1842" y="29868"/>
                    </a:lnTo>
                    <a:cubicBezTo>
                      <a:pt x="1824" y="29996"/>
                      <a:pt x="1787" y="30144"/>
                      <a:pt x="1751" y="30273"/>
                    </a:cubicBezTo>
                    <a:lnTo>
                      <a:pt x="1751" y="30310"/>
                    </a:lnTo>
                    <a:cubicBezTo>
                      <a:pt x="1714" y="30438"/>
                      <a:pt x="1677" y="30586"/>
                      <a:pt x="1658" y="30733"/>
                    </a:cubicBezTo>
                    <a:lnTo>
                      <a:pt x="1640" y="30752"/>
                    </a:lnTo>
                    <a:cubicBezTo>
                      <a:pt x="1621" y="30880"/>
                      <a:pt x="1584" y="31010"/>
                      <a:pt x="1566" y="31138"/>
                    </a:cubicBezTo>
                    <a:cubicBezTo>
                      <a:pt x="1566" y="31157"/>
                      <a:pt x="1547" y="31175"/>
                      <a:pt x="1547" y="31194"/>
                    </a:cubicBezTo>
                    <a:cubicBezTo>
                      <a:pt x="1530" y="31322"/>
                      <a:pt x="1493" y="31469"/>
                      <a:pt x="1456" y="31617"/>
                    </a:cubicBezTo>
                    <a:lnTo>
                      <a:pt x="1456" y="31636"/>
                    </a:lnTo>
                    <a:cubicBezTo>
                      <a:pt x="1437" y="31764"/>
                      <a:pt x="1400" y="31894"/>
                      <a:pt x="1382" y="32022"/>
                    </a:cubicBezTo>
                    <a:cubicBezTo>
                      <a:pt x="1382" y="32041"/>
                      <a:pt x="1363" y="32059"/>
                      <a:pt x="1363" y="32078"/>
                    </a:cubicBezTo>
                    <a:cubicBezTo>
                      <a:pt x="1346" y="32225"/>
                      <a:pt x="1309" y="32353"/>
                      <a:pt x="1290" y="32501"/>
                    </a:cubicBezTo>
                    <a:cubicBezTo>
                      <a:pt x="1272" y="32501"/>
                      <a:pt x="1272" y="32520"/>
                      <a:pt x="1272" y="32520"/>
                    </a:cubicBezTo>
                    <a:cubicBezTo>
                      <a:pt x="1253" y="32648"/>
                      <a:pt x="1235" y="32778"/>
                      <a:pt x="1198" y="32906"/>
                    </a:cubicBezTo>
                    <a:lnTo>
                      <a:pt x="1198" y="32979"/>
                    </a:lnTo>
                    <a:cubicBezTo>
                      <a:pt x="1161" y="33109"/>
                      <a:pt x="1142" y="33256"/>
                      <a:pt x="1105" y="33404"/>
                    </a:cubicBezTo>
                    <a:cubicBezTo>
                      <a:pt x="1088" y="33551"/>
                      <a:pt x="1051" y="33679"/>
                      <a:pt x="1032" y="33809"/>
                    </a:cubicBezTo>
                    <a:lnTo>
                      <a:pt x="1032" y="33882"/>
                    </a:lnTo>
                    <a:cubicBezTo>
                      <a:pt x="995" y="34011"/>
                      <a:pt x="977" y="34158"/>
                      <a:pt x="958" y="34305"/>
                    </a:cubicBezTo>
                    <a:cubicBezTo>
                      <a:pt x="921" y="34435"/>
                      <a:pt x="904" y="34582"/>
                      <a:pt x="884" y="34710"/>
                    </a:cubicBezTo>
                    <a:cubicBezTo>
                      <a:pt x="884" y="34747"/>
                      <a:pt x="867" y="34766"/>
                      <a:pt x="867" y="34784"/>
                    </a:cubicBezTo>
                    <a:cubicBezTo>
                      <a:pt x="830" y="35061"/>
                      <a:pt x="774" y="35355"/>
                      <a:pt x="737" y="35631"/>
                    </a:cubicBezTo>
                    <a:cubicBezTo>
                      <a:pt x="737" y="35650"/>
                      <a:pt x="737" y="35668"/>
                      <a:pt x="719" y="35705"/>
                    </a:cubicBezTo>
                    <a:lnTo>
                      <a:pt x="609" y="36534"/>
                    </a:lnTo>
                    <a:cubicBezTo>
                      <a:pt x="609" y="36571"/>
                      <a:pt x="590" y="36588"/>
                      <a:pt x="590" y="36625"/>
                    </a:cubicBezTo>
                    <a:cubicBezTo>
                      <a:pt x="553" y="36902"/>
                      <a:pt x="516" y="37178"/>
                      <a:pt x="479" y="37472"/>
                    </a:cubicBezTo>
                    <a:lnTo>
                      <a:pt x="479" y="37546"/>
                    </a:lnTo>
                    <a:cubicBezTo>
                      <a:pt x="443" y="37823"/>
                      <a:pt x="406" y="38118"/>
                      <a:pt x="369" y="38393"/>
                    </a:cubicBezTo>
                    <a:lnTo>
                      <a:pt x="369" y="38486"/>
                    </a:lnTo>
                    <a:cubicBezTo>
                      <a:pt x="332" y="38761"/>
                      <a:pt x="314" y="39038"/>
                      <a:pt x="278" y="39333"/>
                    </a:cubicBezTo>
                    <a:lnTo>
                      <a:pt x="278" y="39407"/>
                    </a:lnTo>
                    <a:cubicBezTo>
                      <a:pt x="258" y="39554"/>
                      <a:pt x="241" y="39682"/>
                      <a:pt x="241" y="39829"/>
                    </a:cubicBezTo>
                    <a:cubicBezTo>
                      <a:pt x="222" y="39977"/>
                      <a:pt x="204" y="40124"/>
                      <a:pt x="204" y="40271"/>
                    </a:cubicBezTo>
                    <a:cubicBezTo>
                      <a:pt x="204" y="40290"/>
                      <a:pt x="204" y="40327"/>
                      <a:pt x="185" y="40345"/>
                    </a:cubicBezTo>
                    <a:cubicBezTo>
                      <a:pt x="185" y="40492"/>
                      <a:pt x="167" y="40622"/>
                      <a:pt x="167" y="40750"/>
                    </a:cubicBezTo>
                    <a:lnTo>
                      <a:pt x="167" y="40787"/>
                    </a:lnTo>
                    <a:cubicBezTo>
                      <a:pt x="148" y="40916"/>
                      <a:pt x="148" y="41064"/>
                      <a:pt x="130" y="41211"/>
                    </a:cubicBezTo>
                    <a:lnTo>
                      <a:pt x="130" y="41302"/>
                    </a:lnTo>
                    <a:cubicBezTo>
                      <a:pt x="111" y="41432"/>
                      <a:pt x="111" y="41560"/>
                      <a:pt x="111" y="41690"/>
                    </a:cubicBezTo>
                    <a:cubicBezTo>
                      <a:pt x="93" y="41690"/>
                      <a:pt x="93" y="41708"/>
                      <a:pt x="93" y="41727"/>
                    </a:cubicBezTo>
                    <a:cubicBezTo>
                      <a:pt x="93" y="41874"/>
                      <a:pt x="93" y="42002"/>
                      <a:pt x="74" y="42149"/>
                    </a:cubicBezTo>
                    <a:lnTo>
                      <a:pt x="74" y="42242"/>
                    </a:lnTo>
                    <a:cubicBezTo>
                      <a:pt x="74" y="42370"/>
                      <a:pt x="57" y="42500"/>
                      <a:pt x="57" y="42628"/>
                    </a:cubicBezTo>
                    <a:lnTo>
                      <a:pt x="57" y="42684"/>
                    </a:lnTo>
                    <a:cubicBezTo>
                      <a:pt x="57" y="42812"/>
                      <a:pt x="37" y="42960"/>
                      <a:pt x="37" y="43107"/>
                    </a:cubicBezTo>
                    <a:lnTo>
                      <a:pt x="37" y="43200"/>
                    </a:lnTo>
                    <a:cubicBezTo>
                      <a:pt x="37" y="43310"/>
                      <a:pt x="20" y="43438"/>
                      <a:pt x="20" y="43568"/>
                    </a:cubicBezTo>
                    <a:lnTo>
                      <a:pt x="20" y="43642"/>
                    </a:lnTo>
                    <a:lnTo>
                      <a:pt x="20" y="44064"/>
                    </a:lnTo>
                    <a:lnTo>
                      <a:pt x="20" y="44157"/>
                    </a:lnTo>
                    <a:cubicBezTo>
                      <a:pt x="20" y="44268"/>
                      <a:pt x="1" y="44396"/>
                      <a:pt x="1" y="44526"/>
                    </a:cubicBezTo>
                    <a:lnTo>
                      <a:pt x="1" y="44599"/>
                    </a:lnTo>
                    <a:lnTo>
                      <a:pt x="1" y="45022"/>
                    </a:lnTo>
                    <a:lnTo>
                      <a:pt x="1" y="45115"/>
                    </a:lnTo>
                    <a:lnTo>
                      <a:pt x="1" y="45464"/>
                    </a:lnTo>
                    <a:lnTo>
                      <a:pt x="1" y="45557"/>
                    </a:lnTo>
                    <a:cubicBezTo>
                      <a:pt x="1" y="45704"/>
                      <a:pt x="20" y="45832"/>
                      <a:pt x="20" y="45980"/>
                    </a:cubicBezTo>
                    <a:lnTo>
                      <a:pt x="20" y="46072"/>
                    </a:lnTo>
                    <a:lnTo>
                      <a:pt x="20" y="46421"/>
                    </a:lnTo>
                    <a:lnTo>
                      <a:pt x="20" y="46514"/>
                    </a:lnTo>
                    <a:cubicBezTo>
                      <a:pt x="37" y="46662"/>
                      <a:pt x="37" y="46809"/>
                      <a:pt x="37" y="46937"/>
                    </a:cubicBezTo>
                    <a:lnTo>
                      <a:pt x="37" y="47030"/>
                    </a:lnTo>
                    <a:cubicBezTo>
                      <a:pt x="37" y="47140"/>
                      <a:pt x="57" y="47269"/>
                      <a:pt x="57" y="47398"/>
                    </a:cubicBezTo>
                    <a:lnTo>
                      <a:pt x="57" y="47489"/>
                    </a:lnTo>
                    <a:cubicBezTo>
                      <a:pt x="57" y="47619"/>
                      <a:pt x="74" y="47766"/>
                      <a:pt x="74" y="47914"/>
                    </a:cubicBezTo>
                    <a:lnTo>
                      <a:pt x="74" y="47987"/>
                    </a:lnTo>
                    <a:cubicBezTo>
                      <a:pt x="93" y="48116"/>
                      <a:pt x="93" y="48226"/>
                      <a:pt x="111" y="48356"/>
                    </a:cubicBezTo>
                    <a:lnTo>
                      <a:pt x="111" y="48447"/>
                    </a:lnTo>
                    <a:cubicBezTo>
                      <a:pt x="111" y="48594"/>
                      <a:pt x="130" y="48742"/>
                      <a:pt x="130" y="48871"/>
                    </a:cubicBezTo>
                    <a:cubicBezTo>
                      <a:pt x="130" y="48908"/>
                      <a:pt x="148" y="48926"/>
                      <a:pt x="148" y="48963"/>
                    </a:cubicBezTo>
                    <a:cubicBezTo>
                      <a:pt x="148" y="49073"/>
                      <a:pt x="167" y="49203"/>
                      <a:pt x="167" y="49331"/>
                    </a:cubicBezTo>
                    <a:cubicBezTo>
                      <a:pt x="167" y="49350"/>
                      <a:pt x="167" y="49387"/>
                      <a:pt x="185" y="49424"/>
                    </a:cubicBezTo>
                    <a:cubicBezTo>
                      <a:pt x="185" y="49571"/>
                      <a:pt x="204" y="49718"/>
                      <a:pt x="204" y="49846"/>
                    </a:cubicBezTo>
                    <a:cubicBezTo>
                      <a:pt x="222" y="49883"/>
                      <a:pt x="222" y="49902"/>
                      <a:pt x="222" y="49920"/>
                    </a:cubicBezTo>
                    <a:cubicBezTo>
                      <a:pt x="222" y="50050"/>
                      <a:pt x="241" y="50178"/>
                      <a:pt x="258" y="50288"/>
                    </a:cubicBezTo>
                    <a:lnTo>
                      <a:pt x="258" y="50399"/>
                    </a:lnTo>
                    <a:cubicBezTo>
                      <a:pt x="278" y="50546"/>
                      <a:pt x="295" y="50676"/>
                      <a:pt x="314" y="50823"/>
                    </a:cubicBezTo>
                    <a:lnTo>
                      <a:pt x="314" y="50897"/>
                    </a:lnTo>
                    <a:cubicBezTo>
                      <a:pt x="332" y="51025"/>
                      <a:pt x="332" y="51135"/>
                      <a:pt x="351" y="51265"/>
                    </a:cubicBezTo>
                    <a:cubicBezTo>
                      <a:pt x="351" y="51302"/>
                      <a:pt x="369" y="51339"/>
                      <a:pt x="369" y="51376"/>
                    </a:cubicBezTo>
                    <a:cubicBezTo>
                      <a:pt x="388" y="51523"/>
                      <a:pt x="406" y="51651"/>
                      <a:pt x="425" y="51798"/>
                    </a:cubicBezTo>
                    <a:lnTo>
                      <a:pt x="425" y="51854"/>
                    </a:lnTo>
                    <a:lnTo>
                      <a:pt x="479" y="52240"/>
                    </a:lnTo>
                    <a:cubicBezTo>
                      <a:pt x="479" y="52277"/>
                      <a:pt x="479" y="52314"/>
                      <a:pt x="498" y="52351"/>
                    </a:cubicBezTo>
                    <a:cubicBezTo>
                      <a:pt x="516" y="52498"/>
                      <a:pt x="535" y="52628"/>
                      <a:pt x="553" y="52775"/>
                    </a:cubicBezTo>
                    <a:lnTo>
                      <a:pt x="553" y="52829"/>
                    </a:lnTo>
                    <a:lnTo>
                      <a:pt x="609" y="53217"/>
                    </a:lnTo>
                    <a:cubicBezTo>
                      <a:pt x="627" y="53254"/>
                      <a:pt x="627" y="53291"/>
                      <a:pt x="627" y="53327"/>
                    </a:cubicBezTo>
                    <a:cubicBezTo>
                      <a:pt x="646" y="53475"/>
                      <a:pt x="683" y="53622"/>
                      <a:pt x="700" y="53750"/>
                    </a:cubicBezTo>
                    <a:lnTo>
                      <a:pt x="700" y="53787"/>
                    </a:lnTo>
                    <a:cubicBezTo>
                      <a:pt x="737" y="53917"/>
                      <a:pt x="756" y="54064"/>
                      <a:pt x="774" y="54192"/>
                    </a:cubicBezTo>
                    <a:cubicBezTo>
                      <a:pt x="774" y="54229"/>
                      <a:pt x="793" y="54266"/>
                      <a:pt x="793" y="54303"/>
                    </a:cubicBezTo>
                    <a:cubicBezTo>
                      <a:pt x="811" y="54450"/>
                      <a:pt x="848" y="54597"/>
                      <a:pt x="867" y="54727"/>
                    </a:cubicBezTo>
                    <a:lnTo>
                      <a:pt x="867" y="54764"/>
                    </a:lnTo>
                    <a:cubicBezTo>
                      <a:pt x="904" y="54892"/>
                      <a:pt x="921" y="55039"/>
                      <a:pt x="958" y="55169"/>
                    </a:cubicBezTo>
                    <a:cubicBezTo>
                      <a:pt x="958" y="55206"/>
                      <a:pt x="977" y="55242"/>
                      <a:pt x="977" y="55279"/>
                    </a:cubicBezTo>
                    <a:cubicBezTo>
                      <a:pt x="995" y="55427"/>
                      <a:pt x="1032" y="55574"/>
                      <a:pt x="1069" y="55721"/>
                    </a:cubicBezTo>
                    <a:lnTo>
                      <a:pt x="1142" y="55702"/>
                    </a:lnTo>
                    <a:lnTo>
                      <a:pt x="8785" y="53806"/>
                    </a:lnTo>
                    <a:cubicBezTo>
                      <a:pt x="8785" y="53733"/>
                      <a:pt x="8766" y="53659"/>
                      <a:pt x="8766" y="53566"/>
                    </a:cubicBezTo>
                    <a:cubicBezTo>
                      <a:pt x="7108" y="37123"/>
                      <a:pt x="11473" y="20035"/>
                      <a:pt x="22337" y="5911"/>
                    </a:cubicBezTo>
                    <a:lnTo>
                      <a:pt x="22318" y="5764"/>
                    </a:lnTo>
                    <a:lnTo>
                      <a:pt x="22227" y="5672"/>
                    </a:lnTo>
                    <a:lnTo>
                      <a:pt x="15009" y="55"/>
                    </a:lnTo>
                    <a:lnTo>
                      <a:pt x="149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82" name="Google Shape;1457;p35">
                <a:extLst>
                  <a:ext uri="{FF2B5EF4-FFF2-40B4-BE49-F238E27FC236}">
                    <a16:creationId xmlns:a16="http://schemas.microsoft.com/office/drawing/2014/main" id="{B17C0311-83F9-4FC6-8DCE-381F7C0D580F}"/>
                  </a:ext>
                </a:extLst>
              </p:cNvPr>
              <p:cNvSpPr/>
              <p:nvPr/>
            </p:nvSpPr>
            <p:spPr>
              <a:xfrm>
                <a:off x="2063200" y="2638350"/>
                <a:ext cx="28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26" extrusionOk="0">
                    <a:moveTo>
                      <a:pt x="111" y="1"/>
                    </a:moveTo>
                    <a:cubicBezTo>
                      <a:pt x="75" y="148"/>
                      <a:pt x="38" y="278"/>
                      <a:pt x="1" y="425"/>
                    </a:cubicBezTo>
                    <a:cubicBezTo>
                      <a:pt x="38" y="278"/>
                      <a:pt x="75" y="148"/>
                      <a:pt x="111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83" name="Google Shape;1458;p35">
                <a:extLst>
                  <a:ext uri="{FF2B5EF4-FFF2-40B4-BE49-F238E27FC236}">
                    <a16:creationId xmlns:a16="http://schemas.microsoft.com/office/drawing/2014/main" id="{49104AF2-3279-4429-8729-2B7199B3549B}"/>
                  </a:ext>
                </a:extLst>
              </p:cNvPr>
              <p:cNvSpPr/>
              <p:nvPr/>
            </p:nvSpPr>
            <p:spPr>
              <a:xfrm>
                <a:off x="2077025" y="2585450"/>
                <a:ext cx="277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406" extrusionOk="0">
                    <a:moveTo>
                      <a:pt x="111" y="0"/>
                    </a:moveTo>
                    <a:cubicBezTo>
                      <a:pt x="74" y="147"/>
                      <a:pt x="37" y="276"/>
                      <a:pt x="0" y="405"/>
                    </a:cubicBezTo>
                    <a:cubicBezTo>
                      <a:pt x="37" y="276"/>
                      <a:pt x="74" y="147"/>
                      <a:pt x="111" y="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84" name="Google Shape;1459;p35">
                <a:extLst>
                  <a:ext uri="{FF2B5EF4-FFF2-40B4-BE49-F238E27FC236}">
                    <a16:creationId xmlns:a16="http://schemas.microsoft.com/office/drawing/2014/main" id="{4D878AA3-535A-4163-B261-05F31F88D340}"/>
                  </a:ext>
                </a:extLst>
              </p:cNvPr>
              <p:cNvSpPr/>
              <p:nvPr/>
            </p:nvSpPr>
            <p:spPr>
              <a:xfrm>
                <a:off x="2068725" y="2617175"/>
                <a:ext cx="28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07" extrusionOk="0">
                    <a:moveTo>
                      <a:pt x="111" y="1"/>
                    </a:moveTo>
                    <a:cubicBezTo>
                      <a:pt x="75" y="131"/>
                      <a:pt x="38" y="259"/>
                      <a:pt x="1" y="406"/>
                    </a:cubicBezTo>
                    <a:cubicBezTo>
                      <a:pt x="38" y="259"/>
                      <a:pt x="75" y="131"/>
                      <a:pt x="111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85" name="Google Shape;1460;p35">
                <a:extLst>
                  <a:ext uri="{FF2B5EF4-FFF2-40B4-BE49-F238E27FC236}">
                    <a16:creationId xmlns:a16="http://schemas.microsoft.com/office/drawing/2014/main" id="{4F107014-CD57-4F8A-BAEE-B6FF2A858DC7}"/>
                  </a:ext>
                </a:extLst>
              </p:cNvPr>
              <p:cNvSpPr/>
              <p:nvPr/>
            </p:nvSpPr>
            <p:spPr>
              <a:xfrm>
                <a:off x="2065975" y="2628225"/>
                <a:ext cx="2350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94" h="389" extrusionOk="0">
                    <a:moveTo>
                      <a:pt x="93" y="1"/>
                    </a:moveTo>
                    <a:cubicBezTo>
                      <a:pt x="74" y="131"/>
                      <a:pt x="37" y="259"/>
                      <a:pt x="0" y="388"/>
                    </a:cubicBezTo>
                    <a:cubicBezTo>
                      <a:pt x="37" y="259"/>
                      <a:pt x="74" y="131"/>
                      <a:pt x="93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86" name="Google Shape;1461;p35">
                <a:extLst>
                  <a:ext uri="{FF2B5EF4-FFF2-40B4-BE49-F238E27FC236}">
                    <a16:creationId xmlns:a16="http://schemas.microsoft.com/office/drawing/2014/main" id="{08CB3700-7DCE-49E0-A843-4F427F6F72B7}"/>
                  </a:ext>
                </a:extLst>
              </p:cNvPr>
              <p:cNvSpPr/>
              <p:nvPr/>
            </p:nvSpPr>
            <p:spPr>
              <a:xfrm>
                <a:off x="2036075" y="3306350"/>
                <a:ext cx="2300" cy="110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443" extrusionOk="0">
                    <a:moveTo>
                      <a:pt x="92" y="442"/>
                    </a:moveTo>
                    <a:cubicBezTo>
                      <a:pt x="55" y="295"/>
                      <a:pt x="18" y="148"/>
                      <a:pt x="0" y="0"/>
                    </a:cubicBezTo>
                    <a:cubicBezTo>
                      <a:pt x="18" y="148"/>
                      <a:pt x="55" y="295"/>
                      <a:pt x="92" y="442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87" name="Google Shape;1462;p35">
                <a:extLst>
                  <a:ext uri="{FF2B5EF4-FFF2-40B4-BE49-F238E27FC236}">
                    <a16:creationId xmlns:a16="http://schemas.microsoft.com/office/drawing/2014/main" id="{5DA71DBD-ADAC-432D-8991-8D91808EEBAA}"/>
                  </a:ext>
                </a:extLst>
              </p:cNvPr>
              <p:cNvSpPr/>
              <p:nvPr/>
            </p:nvSpPr>
            <p:spPr>
              <a:xfrm>
                <a:off x="2030075" y="2793950"/>
                <a:ext cx="3250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130" h="848" extrusionOk="0">
                    <a:moveTo>
                      <a:pt x="130" y="1"/>
                    </a:moveTo>
                    <a:cubicBezTo>
                      <a:pt x="93" y="278"/>
                      <a:pt x="37" y="572"/>
                      <a:pt x="0" y="848"/>
                    </a:cubicBezTo>
                    <a:cubicBezTo>
                      <a:pt x="37" y="572"/>
                      <a:pt x="93" y="278"/>
                      <a:pt x="130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88" name="Google Shape;1463;p35">
                <a:extLst>
                  <a:ext uri="{FF2B5EF4-FFF2-40B4-BE49-F238E27FC236}">
                    <a16:creationId xmlns:a16="http://schemas.microsoft.com/office/drawing/2014/main" id="{3A48BD36-FB14-4B6F-9850-E712C20794D3}"/>
                  </a:ext>
                </a:extLst>
              </p:cNvPr>
              <p:cNvSpPr/>
              <p:nvPr/>
            </p:nvSpPr>
            <p:spPr>
              <a:xfrm>
                <a:off x="2018575" y="2886500"/>
                <a:ext cx="2300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848" extrusionOk="0">
                    <a:moveTo>
                      <a:pt x="92" y="1"/>
                    </a:moveTo>
                    <a:cubicBezTo>
                      <a:pt x="55" y="276"/>
                      <a:pt x="37" y="553"/>
                      <a:pt x="1" y="848"/>
                    </a:cubicBezTo>
                    <a:cubicBezTo>
                      <a:pt x="37" y="553"/>
                      <a:pt x="55" y="276"/>
                      <a:pt x="92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89" name="Google Shape;1464;p35">
                <a:extLst>
                  <a:ext uri="{FF2B5EF4-FFF2-40B4-BE49-F238E27FC236}">
                    <a16:creationId xmlns:a16="http://schemas.microsoft.com/office/drawing/2014/main" id="{51E8D9F7-88AC-47CD-A821-FB655574F2D4}"/>
                  </a:ext>
                </a:extLst>
              </p:cNvPr>
              <p:cNvSpPr/>
              <p:nvPr/>
            </p:nvSpPr>
            <p:spPr>
              <a:xfrm>
                <a:off x="2026850" y="2816975"/>
                <a:ext cx="2800" cy="2075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830" extrusionOk="0">
                    <a:moveTo>
                      <a:pt x="111" y="1"/>
                    </a:moveTo>
                    <a:lnTo>
                      <a:pt x="1" y="830"/>
                    </a:ln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90" name="Google Shape;1465;p35">
                <a:extLst>
                  <a:ext uri="{FF2B5EF4-FFF2-40B4-BE49-F238E27FC236}">
                    <a16:creationId xmlns:a16="http://schemas.microsoft.com/office/drawing/2014/main" id="{5682AC85-3A7D-4979-8915-6F877882D2CA}"/>
                  </a:ext>
                </a:extLst>
              </p:cNvPr>
              <p:cNvSpPr/>
              <p:nvPr/>
            </p:nvSpPr>
            <p:spPr>
              <a:xfrm>
                <a:off x="2033750" y="2782000"/>
                <a:ext cx="187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6" extrusionOk="0">
                    <a:moveTo>
                      <a:pt x="74" y="0"/>
                    </a:moveTo>
                    <a:cubicBezTo>
                      <a:pt x="37" y="130"/>
                      <a:pt x="20" y="277"/>
                      <a:pt x="0" y="405"/>
                    </a:cubicBezTo>
                    <a:cubicBezTo>
                      <a:pt x="20" y="277"/>
                      <a:pt x="37" y="130"/>
                      <a:pt x="74" y="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91" name="Google Shape;1466;p35">
                <a:extLst>
                  <a:ext uri="{FF2B5EF4-FFF2-40B4-BE49-F238E27FC236}">
                    <a16:creationId xmlns:a16="http://schemas.microsoft.com/office/drawing/2014/main" id="{17E71C38-EF7D-4234-89A2-2D4E378711E4}"/>
                  </a:ext>
                </a:extLst>
              </p:cNvPr>
              <p:cNvSpPr/>
              <p:nvPr/>
            </p:nvSpPr>
            <p:spPr>
              <a:xfrm>
                <a:off x="2370725" y="1944650"/>
                <a:ext cx="950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55" extrusionOk="0">
                    <a:moveTo>
                      <a:pt x="0" y="55"/>
                    </a:moveTo>
                    <a:cubicBezTo>
                      <a:pt x="20" y="37"/>
                      <a:pt x="37" y="18"/>
                      <a:pt x="37" y="0"/>
                    </a:cubicBezTo>
                    <a:cubicBezTo>
                      <a:pt x="37" y="18"/>
                      <a:pt x="20" y="37"/>
                      <a:pt x="0" y="55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92" name="Google Shape;1467;p35">
                <a:extLst>
                  <a:ext uri="{FF2B5EF4-FFF2-40B4-BE49-F238E27FC236}">
                    <a16:creationId xmlns:a16="http://schemas.microsoft.com/office/drawing/2014/main" id="{25BA965C-B8F7-444C-8D88-EBA14BBB8AEC}"/>
                  </a:ext>
                </a:extLst>
              </p:cNvPr>
              <p:cNvSpPr/>
              <p:nvPr/>
            </p:nvSpPr>
            <p:spPr>
              <a:xfrm>
                <a:off x="2372125" y="1942800"/>
                <a:ext cx="950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55" extrusionOk="0">
                    <a:moveTo>
                      <a:pt x="0" y="55"/>
                    </a:moveTo>
                    <a:cubicBezTo>
                      <a:pt x="0" y="37"/>
                      <a:pt x="18" y="18"/>
                      <a:pt x="37" y="0"/>
                    </a:cubicBezTo>
                    <a:cubicBezTo>
                      <a:pt x="18" y="18"/>
                      <a:pt x="0" y="37"/>
                      <a:pt x="0" y="55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93" name="Google Shape;1468;p35">
                <a:extLst>
                  <a:ext uri="{FF2B5EF4-FFF2-40B4-BE49-F238E27FC236}">
                    <a16:creationId xmlns:a16="http://schemas.microsoft.com/office/drawing/2014/main" id="{07B19870-8A70-4441-81AB-4B4231C8FC4A}"/>
                  </a:ext>
                </a:extLst>
              </p:cNvPr>
              <p:cNvSpPr/>
              <p:nvPr/>
            </p:nvSpPr>
            <p:spPr>
              <a:xfrm>
                <a:off x="2369350" y="1946000"/>
                <a:ext cx="1400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75" extrusionOk="0">
                    <a:moveTo>
                      <a:pt x="1" y="74"/>
                    </a:moveTo>
                    <a:cubicBezTo>
                      <a:pt x="19" y="56"/>
                      <a:pt x="38" y="37"/>
                      <a:pt x="55" y="1"/>
                    </a:cubicBezTo>
                    <a:cubicBezTo>
                      <a:pt x="38" y="37"/>
                      <a:pt x="19" y="56"/>
                      <a:pt x="1" y="74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94" name="Google Shape;1469;p35">
                <a:extLst>
                  <a:ext uri="{FF2B5EF4-FFF2-40B4-BE49-F238E27FC236}">
                    <a16:creationId xmlns:a16="http://schemas.microsoft.com/office/drawing/2014/main" id="{34DAC7D3-B2A1-4BEF-AD4D-7FE17B67154B}"/>
                  </a:ext>
                </a:extLst>
              </p:cNvPr>
              <p:cNvSpPr/>
              <p:nvPr/>
            </p:nvSpPr>
            <p:spPr>
              <a:xfrm>
                <a:off x="2023625" y="2840000"/>
                <a:ext cx="2775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8" extrusionOk="0">
                    <a:moveTo>
                      <a:pt x="111" y="0"/>
                    </a:moveTo>
                    <a:cubicBezTo>
                      <a:pt x="74" y="277"/>
                      <a:pt x="37" y="553"/>
                      <a:pt x="0" y="847"/>
                    </a:cubicBezTo>
                    <a:cubicBezTo>
                      <a:pt x="37" y="553"/>
                      <a:pt x="74" y="277"/>
                      <a:pt x="111" y="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95" name="Google Shape;1470;p35">
                <a:extLst>
                  <a:ext uri="{FF2B5EF4-FFF2-40B4-BE49-F238E27FC236}">
                    <a16:creationId xmlns:a16="http://schemas.microsoft.com/office/drawing/2014/main" id="{10831975-53E2-4469-B432-88F425828109}"/>
                  </a:ext>
                </a:extLst>
              </p:cNvPr>
              <p:cNvSpPr/>
              <p:nvPr/>
            </p:nvSpPr>
            <p:spPr>
              <a:xfrm>
                <a:off x="2046200" y="2715250"/>
                <a:ext cx="185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74" h="387" extrusionOk="0">
                    <a:moveTo>
                      <a:pt x="74" y="1"/>
                    </a:moveTo>
                    <a:cubicBezTo>
                      <a:pt x="55" y="129"/>
                      <a:pt x="18" y="259"/>
                      <a:pt x="0" y="387"/>
                    </a:cubicBezTo>
                    <a:cubicBezTo>
                      <a:pt x="18" y="259"/>
                      <a:pt x="55" y="129"/>
                      <a:pt x="74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96" name="Google Shape;1471;p35">
                <a:extLst>
                  <a:ext uri="{FF2B5EF4-FFF2-40B4-BE49-F238E27FC236}">
                    <a16:creationId xmlns:a16="http://schemas.microsoft.com/office/drawing/2014/main" id="{8B118AA7-6968-4AEF-9796-0CE8D7D29DC3}"/>
                  </a:ext>
                </a:extLst>
              </p:cNvPr>
              <p:cNvSpPr/>
              <p:nvPr/>
            </p:nvSpPr>
            <p:spPr>
              <a:xfrm>
                <a:off x="2020850" y="2863000"/>
                <a:ext cx="2800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849" extrusionOk="0">
                    <a:moveTo>
                      <a:pt x="111" y="1"/>
                    </a:moveTo>
                    <a:cubicBezTo>
                      <a:pt x="75" y="278"/>
                      <a:pt x="38" y="573"/>
                      <a:pt x="1" y="848"/>
                    </a:cubicBezTo>
                    <a:cubicBezTo>
                      <a:pt x="38" y="573"/>
                      <a:pt x="75" y="278"/>
                      <a:pt x="111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97" name="Google Shape;1472;p35">
                <a:extLst>
                  <a:ext uri="{FF2B5EF4-FFF2-40B4-BE49-F238E27FC236}">
                    <a16:creationId xmlns:a16="http://schemas.microsoft.com/office/drawing/2014/main" id="{F9058E0B-8987-4982-B893-A8AE6150C9E5}"/>
                  </a:ext>
                </a:extLst>
              </p:cNvPr>
              <p:cNvSpPr/>
              <p:nvPr/>
            </p:nvSpPr>
            <p:spPr>
              <a:xfrm>
                <a:off x="2041600" y="2737350"/>
                <a:ext cx="185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74" h="387" extrusionOk="0">
                    <a:moveTo>
                      <a:pt x="74" y="1"/>
                    </a:moveTo>
                    <a:cubicBezTo>
                      <a:pt x="55" y="129"/>
                      <a:pt x="37" y="259"/>
                      <a:pt x="0" y="387"/>
                    </a:cubicBezTo>
                    <a:cubicBezTo>
                      <a:pt x="37" y="259"/>
                      <a:pt x="55" y="129"/>
                      <a:pt x="74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98" name="Google Shape;1473;p35">
                <a:extLst>
                  <a:ext uri="{FF2B5EF4-FFF2-40B4-BE49-F238E27FC236}">
                    <a16:creationId xmlns:a16="http://schemas.microsoft.com/office/drawing/2014/main" id="{75275101-B567-4D2E-941C-EA4C04D51DAC}"/>
                  </a:ext>
                </a:extLst>
              </p:cNvPr>
              <p:cNvSpPr/>
              <p:nvPr/>
            </p:nvSpPr>
            <p:spPr>
              <a:xfrm>
                <a:off x="2043875" y="2726300"/>
                <a:ext cx="187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75" h="424" extrusionOk="0">
                    <a:moveTo>
                      <a:pt x="74" y="1"/>
                    </a:moveTo>
                    <a:cubicBezTo>
                      <a:pt x="57" y="148"/>
                      <a:pt x="20" y="276"/>
                      <a:pt x="1" y="424"/>
                    </a:cubicBezTo>
                    <a:cubicBezTo>
                      <a:pt x="20" y="276"/>
                      <a:pt x="57" y="148"/>
                      <a:pt x="74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99" name="Google Shape;1474;p35">
                <a:extLst>
                  <a:ext uri="{FF2B5EF4-FFF2-40B4-BE49-F238E27FC236}">
                    <a16:creationId xmlns:a16="http://schemas.microsoft.com/office/drawing/2014/main" id="{189D79F2-90D9-47BB-AF5C-5840DD5D62CA}"/>
                  </a:ext>
                </a:extLst>
              </p:cNvPr>
              <p:cNvSpPr/>
              <p:nvPr/>
            </p:nvSpPr>
            <p:spPr>
              <a:xfrm>
                <a:off x="2376250" y="1936350"/>
                <a:ext cx="950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38" h="56" extrusionOk="0">
                    <a:moveTo>
                      <a:pt x="0" y="55"/>
                    </a:moveTo>
                    <a:cubicBezTo>
                      <a:pt x="0" y="37"/>
                      <a:pt x="20" y="18"/>
                      <a:pt x="37" y="1"/>
                    </a:cubicBezTo>
                    <a:cubicBezTo>
                      <a:pt x="20" y="18"/>
                      <a:pt x="0" y="37"/>
                      <a:pt x="0" y="55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00" name="Google Shape;1475;p35">
                <a:extLst>
                  <a:ext uri="{FF2B5EF4-FFF2-40B4-BE49-F238E27FC236}">
                    <a16:creationId xmlns:a16="http://schemas.microsoft.com/office/drawing/2014/main" id="{B7DA48C8-4F09-47ED-BB4A-75A06E644E69}"/>
                  </a:ext>
                </a:extLst>
              </p:cNvPr>
              <p:cNvSpPr/>
              <p:nvPr/>
            </p:nvSpPr>
            <p:spPr>
              <a:xfrm>
                <a:off x="2377175" y="1934950"/>
                <a:ext cx="950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38" h="57" extrusionOk="0">
                    <a:moveTo>
                      <a:pt x="0" y="57"/>
                    </a:moveTo>
                    <a:cubicBezTo>
                      <a:pt x="19" y="37"/>
                      <a:pt x="19" y="20"/>
                      <a:pt x="37" y="1"/>
                    </a:cubicBezTo>
                    <a:cubicBezTo>
                      <a:pt x="19" y="20"/>
                      <a:pt x="19" y="37"/>
                      <a:pt x="0" y="57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01" name="Google Shape;1476;p35">
                <a:extLst>
                  <a:ext uri="{FF2B5EF4-FFF2-40B4-BE49-F238E27FC236}">
                    <a16:creationId xmlns:a16="http://schemas.microsoft.com/office/drawing/2014/main" id="{FD7C50FD-F8E1-413C-9734-0A86543C1D42}"/>
                  </a:ext>
                </a:extLst>
              </p:cNvPr>
              <p:cNvSpPr/>
              <p:nvPr/>
            </p:nvSpPr>
            <p:spPr>
              <a:xfrm>
                <a:off x="2373050" y="1937725"/>
                <a:ext cx="322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85" extrusionOk="0">
                    <a:moveTo>
                      <a:pt x="0" y="184"/>
                    </a:moveTo>
                    <a:cubicBezTo>
                      <a:pt x="37" y="130"/>
                      <a:pt x="92" y="56"/>
                      <a:pt x="128" y="0"/>
                    </a:cubicBezTo>
                    <a:cubicBezTo>
                      <a:pt x="92" y="56"/>
                      <a:pt x="37" y="130"/>
                      <a:pt x="0" y="184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02" name="Google Shape;1477;p35">
                <a:extLst>
                  <a:ext uri="{FF2B5EF4-FFF2-40B4-BE49-F238E27FC236}">
                    <a16:creationId xmlns:a16="http://schemas.microsoft.com/office/drawing/2014/main" id="{0B951601-A9D8-43B5-A065-51B2F6C97F31}"/>
                  </a:ext>
                </a:extLst>
              </p:cNvPr>
              <p:cNvSpPr/>
              <p:nvPr/>
            </p:nvSpPr>
            <p:spPr>
              <a:xfrm>
                <a:off x="2035600" y="2771425"/>
                <a:ext cx="18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74" h="424" extrusionOk="0">
                    <a:moveTo>
                      <a:pt x="74" y="0"/>
                    </a:moveTo>
                    <a:cubicBezTo>
                      <a:pt x="37" y="129"/>
                      <a:pt x="19" y="276"/>
                      <a:pt x="0" y="423"/>
                    </a:cubicBezTo>
                    <a:cubicBezTo>
                      <a:pt x="19" y="276"/>
                      <a:pt x="37" y="129"/>
                      <a:pt x="74" y="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03" name="Google Shape;1478;p35">
                <a:extLst>
                  <a:ext uri="{FF2B5EF4-FFF2-40B4-BE49-F238E27FC236}">
                    <a16:creationId xmlns:a16="http://schemas.microsoft.com/office/drawing/2014/main" id="{83392700-566A-47FD-B3C3-7B48C9278C8D}"/>
                  </a:ext>
                </a:extLst>
              </p:cNvPr>
              <p:cNvSpPr/>
              <p:nvPr/>
            </p:nvSpPr>
            <p:spPr>
              <a:xfrm>
                <a:off x="2037425" y="2759450"/>
                <a:ext cx="187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6" extrusionOk="0">
                    <a:moveTo>
                      <a:pt x="74" y="1"/>
                    </a:moveTo>
                    <a:cubicBezTo>
                      <a:pt x="57" y="148"/>
                      <a:pt x="20" y="276"/>
                      <a:pt x="1" y="406"/>
                    </a:cubicBezTo>
                    <a:cubicBezTo>
                      <a:pt x="20" y="276"/>
                      <a:pt x="57" y="148"/>
                      <a:pt x="74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04" name="Google Shape;1479;p35">
                <a:extLst>
                  <a:ext uri="{FF2B5EF4-FFF2-40B4-BE49-F238E27FC236}">
                    <a16:creationId xmlns:a16="http://schemas.microsoft.com/office/drawing/2014/main" id="{B163F14A-2244-4E5E-A528-8CF43FA1C1C3}"/>
                  </a:ext>
                </a:extLst>
              </p:cNvPr>
              <p:cNvSpPr/>
              <p:nvPr/>
            </p:nvSpPr>
            <p:spPr>
              <a:xfrm>
                <a:off x="2039275" y="2748850"/>
                <a:ext cx="2350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94" h="425" extrusionOk="0">
                    <a:moveTo>
                      <a:pt x="93" y="0"/>
                    </a:moveTo>
                    <a:cubicBezTo>
                      <a:pt x="56" y="130"/>
                      <a:pt x="37" y="277"/>
                      <a:pt x="0" y="425"/>
                    </a:cubicBezTo>
                    <a:cubicBezTo>
                      <a:pt x="37" y="277"/>
                      <a:pt x="56" y="130"/>
                      <a:pt x="93" y="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05" name="Google Shape;1480;p35">
                <a:extLst>
                  <a:ext uri="{FF2B5EF4-FFF2-40B4-BE49-F238E27FC236}">
                    <a16:creationId xmlns:a16="http://schemas.microsoft.com/office/drawing/2014/main" id="{FAE47478-91CB-491A-A647-FE899966FF30}"/>
                  </a:ext>
                </a:extLst>
              </p:cNvPr>
              <p:cNvSpPr/>
              <p:nvPr/>
            </p:nvSpPr>
            <p:spPr>
              <a:xfrm>
                <a:off x="2249200" y="2136150"/>
                <a:ext cx="11075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443" h="848" extrusionOk="0">
                    <a:moveTo>
                      <a:pt x="0" y="847"/>
                    </a:moveTo>
                    <a:cubicBezTo>
                      <a:pt x="147" y="553"/>
                      <a:pt x="295" y="276"/>
                      <a:pt x="442" y="0"/>
                    </a:cubicBezTo>
                    <a:cubicBezTo>
                      <a:pt x="295" y="276"/>
                      <a:pt x="147" y="553"/>
                      <a:pt x="0" y="847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06" name="Google Shape;1481;p35">
                <a:extLst>
                  <a:ext uri="{FF2B5EF4-FFF2-40B4-BE49-F238E27FC236}">
                    <a16:creationId xmlns:a16="http://schemas.microsoft.com/office/drawing/2014/main" id="{17007579-7191-42EE-A82E-DBFC3E08B0E5}"/>
                  </a:ext>
                </a:extLst>
              </p:cNvPr>
              <p:cNvSpPr/>
              <p:nvPr/>
            </p:nvSpPr>
            <p:spPr>
              <a:xfrm>
                <a:off x="2292025" y="2072125"/>
                <a:ext cx="2300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6" extrusionOk="0">
                    <a:moveTo>
                      <a:pt x="0" y="185"/>
                    </a:moveTo>
                    <a:cubicBezTo>
                      <a:pt x="37" y="131"/>
                      <a:pt x="74" y="57"/>
                      <a:pt x="92" y="1"/>
                    </a:cubicBezTo>
                    <a:cubicBezTo>
                      <a:pt x="74" y="57"/>
                      <a:pt x="37" y="131"/>
                      <a:pt x="0" y="185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07" name="Google Shape;1482;p35">
                <a:extLst>
                  <a:ext uri="{FF2B5EF4-FFF2-40B4-BE49-F238E27FC236}">
                    <a16:creationId xmlns:a16="http://schemas.microsoft.com/office/drawing/2014/main" id="{7FD4AB12-B13F-4797-B270-E7E79EFB74B1}"/>
                  </a:ext>
                </a:extLst>
              </p:cNvPr>
              <p:cNvSpPr/>
              <p:nvPr/>
            </p:nvSpPr>
            <p:spPr>
              <a:xfrm>
                <a:off x="2165875" y="2332250"/>
                <a:ext cx="2325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240" extrusionOk="0">
                    <a:moveTo>
                      <a:pt x="1" y="239"/>
                    </a:moveTo>
                    <a:cubicBezTo>
                      <a:pt x="38" y="165"/>
                      <a:pt x="75" y="74"/>
                      <a:pt x="92" y="0"/>
                    </a:cubicBezTo>
                    <a:cubicBezTo>
                      <a:pt x="75" y="74"/>
                      <a:pt x="38" y="165"/>
                      <a:pt x="1" y="239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08" name="Google Shape;1483;p35">
                <a:extLst>
                  <a:ext uri="{FF2B5EF4-FFF2-40B4-BE49-F238E27FC236}">
                    <a16:creationId xmlns:a16="http://schemas.microsoft.com/office/drawing/2014/main" id="{644740C0-0AE3-4A3E-A7E4-074787367602}"/>
                  </a:ext>
                </a:extLst>
              </p:cNvPr>
              <p:cNvSpPr/>
              <p:nvPr/>
            </p:nvSpPr>
            <p:spPr>
              <a:xfrm>
                <a:off x="2157125" y="2338700"/>
                <a:ext cx="8775" cy="207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829" extrusionOk="0">
                    <a:moveTo>
                      <a:pt x="0" y="828"/>
                    </a:moveTo>
                    <a:cubicBezTo>
                      <a:pt x="111" y="553"/>
                      <a:pt x="221" y="276"/>
                      <a:pt x="351" y="0"/>
                    </a:cubicBezTo>
                    <a:cubicBezTo>
                      <a:pt x="221" y="276"/>
                      <a:pt x="111" y="553"/>
                      <a:pt x="0" y="828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09" name="Google Shape;1484;p35">
                <a:extLst>
                  <a:ext uri="{FF2B5EF4-FFF2-40B4-BE49-F238E27FC236}">
                    <a16:creationId xmlns:a16="http://schemas.microsoft.com/office/drawing/2014/main" id="{07BFC933-EEC1-4D90-AACF-7824B66637E1}"/>
                  </a:ext>
                </a:extLst>
              </p:cNvPr>
              <p:cNvSpPr/>
              <p:nvPr/>
            </p:nvSpPr>
            <p:spPr>
              <a:xfrm>
                <a:off x="2168650" y="2325325"/>
                <a:ext cx="2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41" extrusionOk="0">
                    <a:moveTo>
                      <a:pt x="0" y="241"/>
                    </a:moveTo>
                    <a:cubicBezTo>
                      <a:pt x="37" y="167"/>
                      <a:pt x="74" y="74"/>
                      <a:pt x="111" y="1"/>
                    </a:cubicBezTo>
                    <a:cubicBezTo>
                      <a:pt x="74" y="74"/>
                      <a:pt x="37" y="167"/>
                      <a:pt x="0" y="24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10" name="Google Shape;1485;p35">
                <a:extLst>
                  <a:ext uri="{FF2B5EF4-FFF2-40B4-BE49-F238E27FC236}">
                    <a16:creationId xmlns:a16="http://schemas.microsoft.com/office/drawing/2014/main" id="{CBCF6964-FDA9-4E00-BC9B-50C265DB7757}"/>
                  </a:ext>
                </a:extLst>
              </p:cNvPr>
              <p:cNvSpPr/>
              <p:nvPr/>
            </p:nvSpPr>
            <p:spPr>
              <a:xfrm>
                <a:off x="2284175" y="2076750"/>
                <a:ext cx="7875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553" extrusionOk="0">
                    <a:moveTo>
                      <a:pt x="1" y="552"/>
                    </a:moveTo>
                    <a:cubicBezTo>
                      <a:pt x="111" y="368"/>
                      <a:pt x="222" y="184"/>
                      <a:pt x="314" y="0"/>
                    </a:cubicBezTo>
                    <a:cubicBezTo>
                      <a:pt x="222" y="184"/>
                      <a:pt x="111" y="368"/>
                      <a:pt x="1" y="552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11" name="Google Shape;1486;p35">
                <a:extLst>
                  <a:ext uri="{FF2B5EF4-FFF2-40B4-BE49-F238E27FC236}">
                    <a16:creationId xmlns:a16="http://schemas.microsoft.com/office/drawing/2014/main" id="{D1780152-43E7-488A-896C-731038B49C9A}"/>
                  </a:ext>
                </a:extLst>
              </p:cNvPr>
              <p:cNvSpPr/>
              <p:nvPr/>
            </p:nvSpPr>
            <p:spPr>
              <a:xfrm>
                <a:off x="2171850" y="2318875"/>
                <a:ext cx="23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222" extrusionOk="0">
                    <a:moveTo>
                      <a:pt x="1" y="222"/>
                    </a:moveTo>
                    <a:cubicBezTo>
                      <a:pt x="20" y="148"/>
                      <a:pt x="57" y="74"/>
                      <a:pt x="93" y="1"/>
                    </a:cubicBezTo>
                    <a:cubicBezTo>
                      <a:pt x="57" y="74"/>
                      <a:pt x="20" y="148"/>
                      <a:pt x="1" y="222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12" name="Google Shape;1487;p35">
                <a:extLst>
                  <a:ext uri="{FF2B5EF4-FFF2-40B4-BE49-F238E27FC236}">
                    <a16:creationId xmlns:a16="http://schemas.microsoft.com/office/drawing/2014/main" id="{B4D1682D-3506-4E53-B399-90125DC9D28A}"/>
                  </a:ext>
                </a:extLst>
              </p:cNvPr>
              <p:cNvSpPr/>
              <p:nvPr/>
            </p:nvSpPr>
            <p:spPr>
              <a:xfrm>
                <a:off x="2174625" y="2291750"/>
                <a:ext cx="110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049" extrusionOk="0">
                    <a:moveTo>
                      <a:pt x="0" y="1049"/>
                    </a:moveTo>
                    <a:cubicBezTo>
                      <a:pt x="147" y="681"/>
                      <a:pt x="295" y="332"/>
                      <a:pt x="442" y="0"/>
                    </a:cubicBezTo>
                    <a:cubicBezTo>
                      <a:pt x="295" y="332"/>
                      <a:pt x="147" y="681"/>
                      <a:pt x="0" y="1049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13" name="Google Shape;1488;p35">
                <a:extLst>
                  <a:ext uri="{FF2B5EF4-FFF2-40B4-BE49-F238E27FC236}">
                    <a16:creationId xmlns:a16="http://schemas.microsoft.com/office/drawing/2014/main" id="{5BFC9A23-BAA8-41EA-B0D9-2D1D765B687F}"/>
                  </a:ext>
                </a:extLst>
              </p:cNvPr>
              <p:cNvSpPr/>
              <p:nvPr/>
            </p:nvSpPr>
            <p:spPr>
              <a:xfrm>
                <a:off x="2186150" y="2285300"/>
                <a:ext cx="23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222" extrusionOk="0">
                    <a:moveTo>
                      <a:pt x="0" y="221"/>
                    </a:moveTo>
                    <a:cubicBezTo>
                      <a:pt x="37" y="148"/>
                      <a:pt x="55" y="74"/>
                      <a:pt x="92" y="0"/>
                    </a:cubicBezTo>
                    <a:cubicBezTo>
                      <a:pt x="55" y="74"/>
                      <a:pt x="37" y="148"/>
                      <a:pt x="0" y="22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14" name="Google Shape;1489;p35">
                <a:extLst>
                  <a:ext uri="{FF2B5EF4-FFF2-40B4-BE49-F238E27FC236}">
                    <a16:creationId xmlns:a16="http://schemas.microsoft.com/office/drawing/2014/main" id="{209BEBF3-CB27-4BEA-9351-1C29488EE40A}"/>
                  </a:ext>
                </a:extLst>
              </p:cNvPr>
              <p:cNvSpPr/>
              <p:nvPr/>
            </p:nvSpPr>
            <p:spPr>
              <a:xfrm>
                <a:off x="2279125" y="2095625"/>
                <a:ext cx="2325" cy="4150"/>
              </a:xfrm>
              <a:custGeom>
                <a:avLst/>
                <a:gdLst/>
                <a:ahLst/>
                <a:cxnLst/>
                <a:rect l="l" t="t" r="r" b="b"/>
                <a:pathLst>
                  <a:path w="93" h="166" extrusionOk="0">
                    <a:moveTo>
                      <a:pt x="1" y="166"/>
                    </a:moveTo>
                    <a:cubicBezTo>
                      <a:pt x="38" y="111"/>
                      <a:pt x="74" y="55"/>
                      <a:pt x="92" y="1"/>
                    </a:cubicBezTo>
                    <a:cubicBezTo>
                      <a:pt x="74" y="55"/>
                      <a:pt x="38" y="111"/>
                      <a:pt x="1" y="166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15" name="Google Shape;1490;p35">
                <a:extLst>
                  <a:ext uri="{FF2B5EF4-FFF2-40B4-BE49-F238E27FC236}">
                    <a16:creationId xmlns:a16="http://schemas.microsoft.com/office/drawing/2014/main" id="{AF13C0B8-7F69-4DC9-8378-7FA7ED463745}"/>
                  </a:ext>
                </a:extLst>
              </p:cNvPr>
              <p:cNvSpPr/>
              <p:nvPr/>
            </p:nvSpPr>
            <p:spPr>
              <a:xfrm>
                <a:off x="2281900" y="2091025"/>
                <a:ext cx="2300" cy="41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166" extrusionOk="0">
                    <a:moveTo>
                      <a:pt x="0" y="166"/>
                    </a:moveTo>
                    <a:cubicBezTo>
                      <a:pt x="37" y="111"/>
                      <a:pt x="55" y="55"/>
                      <a:pt x="92" y="1"/>
                    </a:cubicBezTo>
                    <a:cubicBezTo>
                      <a:pt x="55" y="55"/>
                      <a:pt x="37" y="111"/>
                      <a:pt x="0" y="166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16" name="Google Shape;1491;p35">
                <a:extLst>
                  <a:ext uri="{FF2B5EF4-FFF2-40B4-BE49-F238E27FC236}">
                    <a16:creationId xmlns:a16="http://schemas.microsoft.com/office/drawing/2014/main" id="{CBB1BC94-E498-42A1-A1F1-B3897E0723A3}"/>
                  </a:ext>
                </a:extLst>
              </p:cNvPr>
              <p:cNvSpPr/>
              <p:nvPr/>
            </p:nvSpPr>
            <p:spPr>
              <a:xfrm>
                <a:off x="2137775" y="2403150"/>
                <a:ext cx="2350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94" h="259" extrusionOk="0">
                    <a:moveTo>
                      <a:pt x="1" y="258"/>
                    </a:moveTo>
                    <a:cubicBezTo>
                      <a:pt x="38" y="184"/>
                      <a:pt x="57" y="92"/>
                      <a:pt x="94" y="0"/>
                    </a:cubicBezTo>
                    <a:cubicBezTo>
                      <a:pt x="57" y="92"/>
                      <a:pt x="38" y="184"/>
                      <a:pt x="1" y="258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17" name="Google Shape;1492;p35">
                <a:extLst>
                  <a:ext uri="{FF2B5EF4-FFF2-40B4-BE49-F238E27FC236}">
                    <a16:creationId xmlns:a16="http://schemas.microsoft.com/office/drawing/2014/main" id="{464C411C-3598-4A05-8F80-EDF0BC24782D}"/>
                  </a:ext>
                </a:extLst>
              </p:cNvPr>
              <p:cNvSpPr/>
              <p:nvPr/>
            </p:nvSpPr>
            <p:spPr>
              <a:xfrm>
                <a:off x="2135025" y="2410950"/>
                <a:ext cx="2350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94" h="241" extrusionOk="0">
                    <a:moveTo>
                      <a:pt x="0" y="241"/>
                    </a:moveTo>
                    <a:cubicBezTo>
                      <a:pt x="37" y="167"/>
                      <a:pt x="56" y="74"/>
                      <a:pt x="93" y="1"/>
                    </a:cubicBezTo>
                    <a:cubicBezTo>
                      <a:pt x="56" y="74"/>
                      <a:pt x="37" y="167"/>
                      <a:pt x="0" y="24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18" name="Google Shape;1493;p35">
                <a:extLst>
                  <a:ext uri="{FF2B5EF4-FFF2-40B4-BE49-F238E27FC236}">
                    <a16:creationId xmlns:a16="http://schemas.microsoft.com/office/drawing/2014/main" id="{1F0ADB11-1C12-45D3-8B5E-474C46E1D954}"/>
                  </a:ext>
                </a:extLst>
              </p:cNvPr>
              <p:cNvSpPr/>
              <p:nvPr/>
            </p:nvSpPr>
            <p:spPr>
              <a:xfrm>
                <a:off x="2299825" y="2046350"/>
                <a:ext cx="97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664" extrusionOk="0">
                    <a:moveTo>
                      <a:pt x="1" y="664"/>
                    </a:moveTo>
                    <a:cubicBezTo>
                      <a:pt x="130" y="443"/>
                      <a:pt x="258" y="204"/>
                      <a:pt x="388" y="1"/>
                    </a:cubicBezTo>
                    <a:cubicBezTo>
                      <a:pt x="258" y="204"/>
                      <a:pt x="130" y="443"/>
                      <a:pt x="1" y="664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19" name="Google Shape;1494;p35">
                <a:extLst>
                  <a:ext uri="{FF2B5EF4-FFF2-40B4-BE49-F238E27FC236}">
                    <a16:creationId xmlns:a16="http://schemas.microsoft.com/office/drawing/2014/main" id="{7C290197-F650-4D91-B155-E2868E79EA1D}"/>
                  </a:ext>
                </a:extLst>
              </p:cNvPr>
              <p:cNvSpPr/>
              <p:nvPr/>
            </p:nvSpPr>
            <p:spPr>
              <a:xfrm>
                <a:off x="2297075" y="2063400"/>
                <a:ext cx="2325" cy="4150"/>
              </a:xfrm>
              <a:custGeom>
                <a:avLst/>
                <a:gdLst/>
                <a:ahLst/>
                <a:cxnLst/>
                <a:rect l="l" t="t" r="r" b="b"/>
                <a:pathLst>
                  <a:path w="93" h="166" extrusionOk="0">
                    <a:moveTo>
                      <a:pt x="0" y="166"/>
                    </a:moveTo>
                    <a:cubicBezTo>
                      <a:pt x="37" y="111"/>
                      <a:pt x="74" y="55"/>
                      <a:pt x="93" y="1"/>
                    </a:cubicBezTo>
                    <a:cubicBezTo>
                      <a:pt x="74" y="55"/>
                      <a:pt x="37" y="111"/>
                      <a:pt x="0" y="166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20" name="Google Shape;1495;p35">
                <a:extLst>
                  <a:ext uri="{FF2B5EF4-FFF2-40B4-BE49-F238E27FC236}">
                    <a16:creationId xmlns:a16="http://schemas.microsoft.com/office/drawing/2014/main" id="{303CEF25-365D-49F3-AC20-AD04156607F8}"/>
                  </a:ext>
                </a:extLst>
              </p:cNvPr>
              <p:cNvSpPr/>
              <p:nvPr/>
            </p:nvSpPr>
            <p:spPr>
              <a:xfrm>
                <a:off x="2154350" y="2360325"/>
                <a:ext cx="2800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41" extrusionOk="0">
                    <a:moveTo>
                      <a:pt x="1" y="240"/>
                    </a:moveTo>
                    <a:cubicBezTo>
                      <a:pt x="38" y="166"/>
                      <a:pt x="75" y="74"/>
                      <a:pt x="111" y="0"/>
                    </a:cubicBezTo>
                    <a:cubicBezTo>
                      <a:pt x="75" y="74"/>
                      <a:pt x="38" y="166"/>
                      <a:pt x="1" y="24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21" name="Google Shape;1496;p35">
                <a:extLst>
                  <a:ext uri="{FF2B5EF4-FFF2-40B4-BE49-F238E27FC236}">
                    <a16:creationId xmlns:a16="http://schemas.microsoft.com/office/drawing/2014/main" id="{A8B19D50-6A3C-44A6-8357-06127C9350EE}"/>
                  </a:ext>
                </a:extLst>
              </p:cNvPr>
              <p:cNvSpPr/>
              <p:nvPr/>
            </p:nvSpPr>
            <p:spPr>
              <a:xfrm>
                <a:off x="2151600" y="2367675"/>
                <a:ext cx="23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222" extrusionOk="0">
                    <a:moveTo>
                      <a:pt x="0" y="222"/>
                    </a:moveTo>
                    <a:cubicBezTo>
                      <a:pt x="37" y="148"/>
                      <a:pt x="74" y="74"/>
                      <a:pt x="93" y="1"/>
                    </a:cubicBezTo>
                    <a:cubicBezTo>
                      <a:pt x="74" y="74"/>
                      <a:pt x="37" y="148"/>
                      <a:pt x="0" y="222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22" name="Google Shape;1497;p35">
                <a:extLst>
                  <a:ext uri="{FF2B5EF4-FFF2-40B4-BE49-F238E27FC236}">
                    <a16:creationId xmlns:a16="http://schemas.microsoft.com/office/drawing/2014/main" id="{39F02FC9-01DF-4C90-9DBA-E639B2999D18}"/>
                  </a:ext>
                </a:extLst>
              </p:cNvPr>
              <p:cNvSpPr/>
              <p:nvPr/>
            </p:nvSpPr>
            <p:spPr>
              <a:xfrm>
                <a:off x="2294775" y="2068000"/>
                <a:ext cx="232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93" h="149" extrusionOk="0">
                    <a:moveTo>
                      <a:pt x="1" y="148"/>
                    </a:moveTo>
                    <a:cubicBezTo>
                      <a:pt x="38" y="92"/>
                      <a:pt x="55" y="55"/>
                      <a:pt x="92" y="1"/>
                    </a:cubicBezTo>
                    <a:cubicBezTo>
                      <a:pt x="55" y="55"/>
                      <a:pt x="38" y="92"/>
                      <a:pt x="1" y="148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23" name="Google Shape;1498;p35">
                <a:extLst>
                  <a:ext uri="{FF2B5EF4-FFF2-40B4-BE49-F238E27FC236}">
                    <a16:creationId xmlns:a16="http://schemas.microsoft.com/office/drawing/2014/main" id="{440A7BD7-627F-4127-B909-D3AFFDBE854E}"/>
                  </a:ext>
                </a:extLst>
              </p:cNvPr>
              <p:cNvSpPr/>
              <p:nvPr/>
            </p:nvSpPr>
            <p:spPr>
              <a:xfrm>
                <a:off x="2148825" y="2374600"/>
                <a:ext cx="2350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240" extrusionOk="0">
                    <a:moveTo>
                      <a:pt x="1" y="239"/>
                    </a:moveTo>
                    <a:cubicBezTo>
                      <a:pt x="38" y="148"/>
                      <a:pt x="75" y="74"/>
                      <a:pt x="94" y="1"/>
                    </a:cubicBezTo>
                    <a:cubicBezTo>
                      <a:pt x="75" y="74"/>
                      <a:pt x="38" y="148"/>
                      <a:pt x="1" y="239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24" name="Google Shape;1499;p35">
                <a:extLst>
                  <a:ext uri="{FF2B5EF4-FFF2-40B4-BE49-F238E27FC236}">
                    <a16:creationId xmlns:a16="http://schemas.microsoft.com/office/drawing/2014/main" id="{45394B7B-2BEB-4168-9329-D355D3E0CEC1}"/>
                  </a:ext>
                </a:extLst>
              </p:cNvPr>
              <p:cNvSpPr/>
              <p:nvPr/>
            </p:nvSpPr>
            <p:spPr>
              <a:xfrm>
                <a:off x="2140550" y="2381500"/>
                <a:ext cx="7875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848" extrusionOk="0">
                    <a:moveTo>
                      <a:pt x="0" y="847"/>
                    </a:moveTo>
                    <a:cubicBezTo>
                      <a:pt x="111" y="572"/>
                      <a:pt x="204" y="277"/>
                      <a:pt x="314" y="0"/>
                    </a:cubicBezTo>
                    <a:cubicBezTo>
                      <a:pt x="204" y="277"/>
                      <a:pt x="111" y="572"/>
                      <a:pt x="0" y="847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25" name="Google Shape;1500;p35">
                <a:extLst>
                  <a:ext uri="{FF2B5EF4-FFF2-40B4-BE49-F238E27FC236}">
                    <a16:creationId xmlns:a16="http://schemas.microsoft.com/office/drawing/2014/main" id="{BF06DA99-C166-457F-9AE3-CCBC1A18B42C}"/>
                  </a:ext>
                </a:extLst>
              </p:cNvPr>
              <p:cNvSpPr/>
              <p:nvPr/>
            </p:nvSpPr>
            <p:spPr>
              <a:xfrm>
                <a:off x="2132275" y="2418325"/>
                <a:ext cx="232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93" h="241" extrusionOk="0">
                    <a:moveTo>
                      <a:pt x="0" y="240"/>
                    </a:moveTo>
                    <a:cubicBezTo>
                      <a:pt x="37" y="147"/>
                      <a:pt x="56" y="74"/>
                      <a:pt x="93" y="0"/>
                    </a:cubicBezTo>
                    <a:cubicBezTo>
                      <a:pt x="56" y="74"/>
                      <a:pt x="37" y="147"/>
                      <a:pt x="0" y="24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26" name="Google Shape;1501;p35">
                <a:extLst>
                  <a:ext uri="{FF2B5EF4-FFF2-40B4-BE49-F238E27FC236}">
                    <a16:creationId xmlns:a16="http://schemas.microsoft.com/office/drawing/2014/main" id="{EBF15DE0-CC15-401D-83A5-938C20404897}"/>
                  </a:ext>
                </a:extLst>
              </p:cNvPr>
              <p:cNvSpPr/>
              <p:nvPr/>
            </p:nvSpPr>
            <p:spPr>
              <a:xfrm>
                <a:off x="2012125" y="3076175"/>
                <a:ext cx="25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1" h="350" extrusionOk="0">
                    <a:moveTo>
                      <a:pt x="1" y="0"/>
                    </a:moveTo>
                    <a:lnTo>
                      <a:pt x="1" y="349"/>
                    </a:ln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27" name="Google Shape;1502;p35">
                <a:extLst>
                  <a:ext uri="{FF2B5EF4-FFF2-40B4-BE49-F238E27FC236}">
                    <a16:creationId xmlns:a16="http://schemas.microsoft.com/office/drawing/2014/main" id="{13431F74-1984-4B87-97AF-130EDDC94FAD}"/>
                  </a:ext>
                </a:extLst>
              </p:cNvPr>
              <p:cNvSpPr/>
              <p:nvPr/>
            </p:nvSpPr>
            <p:spPr>
              <a:xfrm>
                <a:off x="2229425" y="2191375"/>
                <a:ext cx="277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22" extrusionOk="0">
                    <a:moveTo>
                      <a:pt x="0" y="222"/>
                    </a:moveTo>
                    <a:lnTo>
                      <a:pt x="111" y="1"/>
                    </a:ln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28" name="Google Shape;1503;p35">
                <a:extLst>
                  <a:ext uri="{FF2B5EF4-FFF2-40B4-BE49-F238E27FC236}">
                    <a16:creationId xmlns:a16="http://schemas.microsoft.com/office/drawing/2014/main" id="{49594F2F-7FBD-417C-A180-2DE9AB71CB10}"/>
                  </a:ext>
                </a:extLst>
              </p:cNvPr>
              <p:cNvSpPr/>
              <p:nvPr/>
            </p:nvSpPr>
            <p:spPr>
              <a:xfrm>
                <a:off x="2188900" y="2278850"/>
                <a:ext cx="2300" cy="50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203" extrusionOk="0">
                    <a:moveTo>
                      <a:pt x="1" y="202"/>
                    </a:moveTo>
                    <a:cubicBezTo>
                      <a:pt x="37" y="129"/>
                      <a:pt x="74" y="55"/>
                      <a:pt x="92" y="0"/>
                    </a:cubicBezTo>
                    <a:cubicBezTo>
                      <a:pt x="74" y="55"/>
                      <a:pt x="37" y="129"/>
                      <a:pt x="1" y="202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29" name="Google Shape;1504;p35">
                <a:extLst>
                  <a:ext uri="{FF2B5EF4-FFF2-40B4-BE49-F238E27FC236}">
                    <a16:creationId xmlns:a16="http://schemas.microsoft.com/office/drawing/2014/main" id="{10A664D2-4476-4D33-B3FB-593224A87D3C}"/>
                  </a:ext>
                </a:extLst>
              </p:cNvPr>
              <p:cNvSpPr/>
              <p:nvPr/>
            </p:nvSpPr>
            <p:spPr>
              <a:xfrm>
                <a:off x="2223900" y="2203800"/>
                <a:ext cx="230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204" extrusionOk="0">
                    <a:moveTo>
                      <a:pt x="0" y="204"/>
                    </a:moveTo>
                    <a:cubicBezTo>
                      <a:pt x="18" y="130"/>
                      <a:pt x="55" y="56"/>
                      <a:pt x="91" y="0"/>
                    </a:cubicBezTo>
                    <a:cubicBezTo>
                      <a:pt x="55" y="56"/>
                      <a:pt x="18" y="130"/>
                      <a:pt x="0" y="204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30" name="Google Shape;1505;p35">
                <a:extLst>
                  <a:ext uri="{FF2B5EF4-FFF2-40B4-BE49-F238E27FC236}">
                    <a16:creationId xmlns:a16="http://schemas.microsoft.com/office/drawing/2014/main" id="{E7A6B370-F8FD-4AB5-BC2F-617AB01E18C6}"/>
                  </a:ext>
                </a:extLst>
              </p:cNvPr>
              <p:cNvSpPr/>
              <p:nvPr/>
            </p:nvSpPr>
            <p:spPr>
              <a:xfrm>
                <a:off x="2246425" y="2157750"/>
                <a:ext cx="2350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94" h="205" extrusionOk="0">
                    <a:moveTo>
                      <a:pt x="1" y="204"/>
                    </a:moveTo>
                    <a:cubicBezTo>
                      <a:pt x="37" y="131"/>
                      <a:pt x="74" y="75"/>
                      <a:pt x="93" y="1"/>
                    </a:cubicBezTo>
                    <a:cubicBezTo>
                      <a:pt x="74" y="75"/>
                      <a:pt x="37" y="131"/>
                      <a:pt x="1" y="204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31" name="Google Shape;1506;p35">
                <a:extLst>
                  <a:ext uri="{FF2B5EF4-FFF2-40B4-BE49-F238E27FC236}">
                    <a16:creationId xmlns:a16="http://schemas.microsoft.com/office/drawing/2014/main" id="{45600EDD-E798-4126-BE84-B4688A796432}"/>
                  </a:ext>
                </a:extLst>
              </p:cNvPr>
              <p:cNvSpPr/>
              <p:nvPr/>
            </p:nvSpPr>
            <p:spPr>
              <a:xfrm>
                <a:off x="2211925" y="2209325"/>
                <a:ext cx="1150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958" extrusionOk="0">
                    <a:moveTo>
                      <a:pt x="0" y="958"/>
                    </a:moveTo>
                    <a:cubicBezTo>
                      <a:pt x="148" y="645"/>
                      <a:pt x="313" y="314"/>
                      <a:pt x="460" y="0"/>
                    </a:cubicBezTo>
                    <a:cubicBezTo>
                      <a:pt x="313" y="314"/>
                      <a:pt x="148" y="645"/>
                      <a:pt x="0" y="958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32" name="Google Shape;1507;p35">
                <a:extLst>
                  <a:ext uri="{FF2B5EF4-FFF2-40B4-BE49-F238E27FC236}">
                    <a16:creationId xmlns:a16="http://schemas.microsoft.com/office/drawing/2014/main" id="{B2F1F5F5-939D-4777-9504-EA86A94DA7EC}"/>
                  </a:ext>
                </a:extLst>
              </p:cNvPr>
              <p:cNvSpPr/>
              <p:nvPr/>
            </p:nvSpPr>
            <p:spPr>
              <a:xfrm>
                <a:off x="2243675" y="2163275"/>
                <a:ext cx="232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93" h="205" extrusionOk="0">
                    <a:moveTo>
                      <a:pt x="0" y="204"/>
                    </a:moveTo>
                    <a:cubicBezTo>
                      <a:pt x="37" y="131"/>
                      <a:pt x="56" y="75"/>
                      <a:pt x="93" y="1"/>
                    </a:cubicBezTo>
                    <a:cubicBezTo>
                      <a:pt x="56" y="75"/>
                      <a:pt x="37" y="131"/>
                      <a:pt x="0" y="204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33" name="Google Shape;1508;p35">
                <a:extLst>
                  <a:ext uri="{FF2B5EF4-FFF2-40B4-BE49-F238E27FC236}">
                    <a16:creationId xmlns:a16="http://schemas.microsoft.com/office/drawing/2014/main" id="{6C738827-52EA-492E-A82A-73E9761A378C}"/>
                  </a:ext>
                </a:extLst>
              </p:cNvPr>
              <p:cNvSpPr/>
              <p:nvPr/>
            </p:nvSpPr>
            <p:spPr>
              <a:xfrm>
                <a:off x="2240900" y="2168800"/>
                <a:ext cx="2350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94" h="205" extrusionOk="0">
                    <a:moveTo>
                      <a:pt x="1" y="204"/>
                    </a:moveTo>
                    <a:cubicBezTo>
                      <a:pt x="20" y="148"/>
                      <a:pt x="57" y="74"/>
                      <a:pt x="93" y="1"/>
                    </a:cubicBezTo>
                    <a:cubicBezTo>
                      <a:pt x="57" y="74"/>
                      <a:pt x="20" y="148"/>
                      <a:pt x="1" y="204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34" name="Google Shape;1509;p35">
                <a:extLst>
                  <a:ext uri="{FF2B5EF4-FFF2-40B4-BE49-F238E27FC236}">
                    <a16:creationId xmlns:a16="http://schemas.microsoft.com/office/drawing/2014/main" id="{B2353F9E-4E73-4EB1-9D6E-2164E3C30393}"/>
                  </a:ext>
                </a:extLst>
              </p:cNvPr>
              <p:cNvSpPr/>
              <p:nvPr/>
            </p:nvSpPr>
            <p:spPr>
              <a:xfrm>
                <a:off x="2232175" y="2174325"/>
                <a:ext cx="83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332" h="683" extrusionOk="0">
                    <a:moveTo>
                      <a:pt x="1" y="683"/>
                    </a:moveTo>
                    <a:cubicBezTo>
                      <a:pt x="111" y="462"/>
                      <a:pt x="222" y="222"/>
                      <a:pt x="332" y="1"/>
                    </a:cubicBezTo>
                    <a:cubicBezTo>
                      <a:pt x="222" y="222"/>
                      <a:pt x="111" y="462"/>
                      <a:pt x="1" y="683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35" name="Google Shape;1510;p35">
                <a:extLst>
                  <a:ext uri="{FF2B5EF4-FFF2-40B4-BE49-F238E27FC236}">
                    <a16:creationId xmlns:a16="http://schemas.microsoft.com/office/drawing/2014/main" id="{A05DB89C-38BE-41D6-909D-92C94417699A}"/>
                  </a:ext>
                </a:extLst>
              </p:cNvPr>
              <p:cNvSpPr/>
              <p:nvPr/>
            </p:nvSpPr>
            <p:spPr>
              <a:xfrm>
                <a:off x="2260250" y="2131050"/>
                <a:ext cx="23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93" h="186" extrusionOk="0">
                    <a:moveTo>
                      <a:pt x="0" y="185"/>
                    </a:moveTo>
                    <a:cubicBezTo>
                      <a:pt x="37" y="111"/>
                      <a:pt x="74" y="57"/>
                      <a:pt x="93" y="1"/>
                    </a:cubicBezTo>
                    <a:cubicBezTo>
                      <a:pt x="74" y="57"/>
                      <a:pt x="37" y="111"/>
                      <a:pt x="0" y="185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36" name="Google Shape;1511;p35">
                <a:extLst>
                  <a:ext uri="{FF2B5EF4-FFF2-40B4-BE49-F238E27FC236}">
                    <a16:creationId xmlns:a16="http://schemas.microsoft.com/office/drawing/2014/main" id="{27D9E4F0-717D-45D5-AA14-506BF51EFA31}"/>
                  </a:ext>
                </a:extLst>
              </p:cNvPr>
              <p:cNvSpPr/>
              <p:nvPr/>
            </p:nvSpPr>
            <p:spPr>
              <a:xfrm>
                <a:off x="2194425" y="2252600"/>
                <a:ext cx="8750" cy="189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756" extrusionOk="0">
                    <a:moveTo>
                      <a:pt x="1" y="756"/>
                    </a:moveTo>
                    <a:cubicBezTo>
                      <a:pt x="129" y="498"/>
                      <a:pt x="239" y="240"/>
                      <a:pt x="350" y="0"/>
                    </a:cubicBezTo>
                    <a:cubicBezTo>
                      <a:pt x="239" y="240"/>
                      <a:pt x="129" y="498"/>
                      <a:pt x="1" y="756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37" name="Google Shape;1512;p35">
                <a:extLst>
                  <a:ext uri="{FF2B5EF4-FFF2-40B4-BE49-F238E27FC236}">
                    <a16:creationId xmlns:a16="http://schemas.microsoft.com/office/drawing/2014/main" id="{40B72144-EAF8-4652-A836-42FCFEE74197}"/>
                  </a:ext>
                </a:extLst>
              </p:cNvPr>
              <p:cNvSpPr/>
              <p:nvPr/>
            </p:nvSpPr>
            <p:spPr>
              <a:xfrm>
                <a:off x="2203150" y="2246625"/>
                <a:ext cx="28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22" extrusionOk="0">
                    <a:moveTo>
                      <a:pt x="1" y="221"/>
                    </a:moveTo>
                    <a:lnTo>
                      <a:pt x="111" y="1"/>
                    </a:ln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38" name="Google Shape;1513;p35">
                <a:extLst>
                  <a:ext uri="{FF2B5EF4-FFF2-40B4-BE49-F238E27FC236}">
                    <a16:creationId xmlns:a16="http://schemas.microsoft.com/office/drawing/2014/main" id="{5141A0D1-1E3C-4794-92BD-22C0FE343839}"/>
                  </a:ext>
                </a:extLst>
              </p:cNvPr>
              <p:cNvSpPr/>
              <p:nvPr/>
            </p:nvSpPr>
            <p:spPr>
              <a:xfrm>
                <a:off x="2276375" y="2100675"/>
                <a:ext cx="27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68" extrusionOk="0">
                    <a:moveTo>
                      <a:pt x="0" y="167"/>
                    </a:moveTo>
                    <a:lnTo>
                      <a:pt x="111" y="1"/>
                    </a:ln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39" name="Google Shape;1514;p35">
                <a:extLst>
                  <a:ext uri="{FF2B5EF4-FFF2-40B4-BE49-F238E27FC236}">
                    <a16:creationId xmlns:a16="http://schemas.microsoft.com/office/drawing/2014/main" id="{C7EA564E-286A-480B-B009-6E0EF25E84FE}"/>
                  </a:ext>
                </a:extLst>
              </p:cNvPr>
              <p:cNvSpPr/>
              <p:nvPr/>
            </p:nvSpPr>
            <p:spPr>
              <a:xfrm>
                <a:off x="2191675" y="2271925"/>
                <a:ext cx="2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41" extrusionOk="0">
                    <a:moveTo>
                      <a:pt x="0" y="241"/>
                    </a:moveTo>
                    <a:cubicBezTo>
                      <a:pt x="37" y="148"/>
                      <a:pt x="74" y="74"/>
                      <a:pt x="111" y="1"/>
                    </a:cubicBezTo>
                    <a:cubicBezTo>
                      <a:pt x="74" y="74"/>
                      <a:pt x="37" y="148"/>
                      <a:pt x="0" y="24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40" name="Google Shape;1515;p35">
                <a:extLst>
                  <a:ext uri="{FF2B5EF4-FFF2-40B4-BE49-F238E27FC236}">
                    <a16:creationId xmlns:a16="http://schemas.microsoft.com/office/drawing/2014/main" id="{5D8370EB-89B1-4D27-9B6D-D4C9EB0C8DF5}"/>
                  </a:ext>
                </a:extLst>
              </p:cNvPr>
              <p:cNvSpPr/>
              <p:nvPr/>
            </p:nvSpPr>
            <p:spPr>
              <a:xfrm>
                <a:off x="2209150" y="2234175"/>
                <a:ext cx="280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04" extrusionOk="0">
                    <a:moveTo>
                      <a:pt x="1" y="204"/>
                    </a:moveTo>
                    <a:cubicBezTo>
                      <a:pt x="38" y="130"/>
                      <a:pt x="75" y="57"/>
                      <a:pt x="111" y="1"/>
                    </a:cubicBezTo>
                    <a:cubicBezTo>
                      <a:pt x="75" y="57"/>
                      <a:pt x="38" y="130"/>
                      <a:pt x="1" y="204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41" name="Google Shape;1516;p35">
                <a:extLst>
                  <a:ext uri="{FF2B5EF4-FFF2-40B4-BE49-F238E27FC236}">
                    <a16:creationId xmlns:a16="http://schemas.microsoft.com/office/drawing/2014/main" id="{35E4F897-6317-47D7-9A7F-10E9CCC52082}"/>
                  </a:ext>
                </a:extLst>
              </p:cNvPr>
              <p:cNvSpPr/>
              <p:nvPr/>
            </p:nvSpPr>
            <p:spPr>
              <a:xfrm>
                <a:off x="2265775" y="2105275"/>
                <a:ext cx="106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794" extrusionOk="0">
                    <a:moveTo>
                      <a:pt x="0" y="793"/>
                    </a:moveTo>
                    <a:cubicBezTo>
                      <a:pt x="147" y="535"/>
                      <a:pt x="277" y="259"/>
                      <a:pt x="424" y="1"/>
                    </a:cubicBezTo>
                    <a:cubicBezTo>
                      <a:pt x="277" y="259"/>
                      <a:pt x="147" y="535"/>
                      <a:pt x="0" y="793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42" name="Google Shape;1517;p35">
                <a:extLst>
                  <a:ext uri="{FF2B5EF4-FFF2-40B4-BE49-F238E27FC236}">
                    <a16:creationId xmlns:a16="http://schemas.microsoft.com/office/drawing/2014/main" id="{206D523C-F8CC-4E57-94EA-133039807C72}"/>
                  </a:ext>
                </a:extLst>
              </p:cNvPr>
              <p:cNvSpPr/>
              <p:nvPr/>
            </p:nvSpPr>
            <p:spPr>
              <a:xfrm>
                <a:off x="2263000" y="2125525"/>
                <a:ext cx="2350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86" extrusionOk="0">
                    <a:moveTo>
                      <a:pt x="1" y="185"/>
                    </a:moveTo>
                    <a:cubicBezTo>
                      <a:pt x="37" y="131"/>
                      <a:pt x="74" y="75"/>
                      <a:pt x="93" y="1"/>
                    </a:cubicBezTo>
                    <a:cubicBezTo>
                      <a:pt x="74" y="75"/>
                      <a:pt x="37" y="131"/>
                      <a:pt x="1" y="185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43" name="Google Shape;1518;p35">
                <a:extLst>
                  <a:ext uri="{FF2B5EF4-FFF2-40B4-BE49-F238E27FC236}">
                    <a16:creationId xmlns:a16="http://schemas.microsoft.com/office/drawing/2014/main" id="{C105C14B-DAB6-4539-BE0A-1B1A6E931E3D}"/>
                  </a:ext>
                </a:extLst>
              </p:cNvPr>
              <p:cNvSpPr/>
              <p:nvPr/>
            </p:nvSpPr>
            <p:spPr>
              <a:xfrm>
                <a:off x="2206400" y="2240175"/>
                <a:ext cx="23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222" extrusionOk="0">
                    <a:moveTo>
                      <a:pt x="0" y="222"/>
                    </a:moveTo>
                    <a:cubicBezTo>
                      <a:pt x="37" y="148"/>
                      <a:pt x="74" y="74"/>
                      <a:pt x="92" y="1"/>
                    </a:cubicBezTo>
                    <a:cubicBezTo>
                      <a:pt x="74" y="74"/>
                      <a:pt x="37" y="148"/>
                      <a:pt x="0" y="222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44" name="Google Shape;1519;p35">
                <a:extLst>
                  <a:ext uri="{FF2B5EF4-FFF2-40B4-BE49-F238E27FC236}">
                    <a16:creationId xmlns:a16="http://schemas.microsoft.com/office/drawing/2014/main" id="{130DB677-C488-43A4-A1AB-460E474B395A}"/>
                  </a:ext>
                </a:extLst>
              </p:cNvPr>
              <p:cNvSpPr/>
              <p:nvPr/>
            </p:nvSpPr>
            <p:spPr>
              <a:xfrm>
                <a:off x="2226650" y="2197825"/>
                <a:ext cx="2300" cy="50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203" extrusionOk="0">
                    <a:moveTo>
                      <a:pt x="1" y="202"/>
                    </a:moveTo>
                    <a:cubicBezTo>
                      <a:pt x="37" y="129"/>
                      <a:pt x="55" y="74"/>
                      <a:pt x="92" y="1"/>
                    </a:cubicBezTo>
                    <a:cubicBezTo>
                      <a:pt x="55" y="74"/>
                      <a:pt x="37" y="129"/>
                      <a:pt x="1" y="202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45" name="Google Shape;1520;p35">
                <a:extLst>
                  <a:ext uri="{FF2B5EF4-FFF2-40B4-BE49-F238E27FC236}">
                    <a16:creationId xmlns:a16="http://schemas.microsoft.com/office/drawing/2014/main" id="{54DD00D6-7290-46E3-BFE1-C2C787EFBEEA}"/>
                  </a:ext>
                </a:extLst>
              </p:cNvPr>
              <p:cNvSpPr/>
              <p:nvPr/>
            </p:nvSpPr>
            <p:spPr>
              <a:xfrm>
                <a:off x="2018100" y="3184325"/>
                <a:ext cx="14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26" extrusionOk="0">
                    <a:moveTo>
                      <a:pt x="0" y="1"/>
                    </a:moveTo>
                    <a:cubicBezTo>
                      <a:pt x="20" y="148"/>
                      <a:pt x="37" y="278"/>
                      <a:pt x="56" y="425"/>
                    </a:cubicBezTo>
                    <a:cubicBezTo>
                      <a:pt x="37" y="278"/>
                      <a:pt x="20" y="148"/>
                      <a:pt x="0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46" name="Google Shape;1521;p35">
                <a:extLst>
                  <a:ext uri="{FF2B5EF4-FFF2-40B4-BE49-F238E27FC236}">
                    <a16:creationId xmlns:a16="http://schemas.microsoft.com/office/drawing/2014/main" id="{4F709DA6-2304-4475-8FFB-CC22A1DFE332}"/>
                  </a:ext>
                </a:extLst>
              </p:cNvPr>
              <p:cNvSpPr/>
              <p:nvPr/>
            </p:nvSpPr>
            <p:spPr>
              <a:xfrm>
                <a:off x="2022250" y="3220725"/>
                <a:ext cx="140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87" extrusionOk="0">
                    <a:moveTo>
                      <a:pt x="1" y="0"/>
                    </a:moveTo>
                    <a:lnTo>
                      <a:pt x="55" y="386"/>
                    </a:ln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47" name="Google Shape;1522;p35">
                <a:extLst>
                  <a:ext uri="{FF2B5EF4-FFF2-40B4-BE49-F238E27FC236}">
                    <a16:creationId xmlns:a16="http://schemas.microsoft.com/office/drawing/2014/main" id="{929627FD-41B3-48BA-AAFA-FA1A3A38947F}"/>
                  </a:ext>
                </a:extLst>
              </p:cNvPr>
              <p:cNvSpPr/>
              <p:nvPr/>
            </p:nvSpPr>
            <p:spPr>
              <a:xfrm>
                <a:off x="2017175" y="3172375"/>
                <a:ext cx="95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38" h="369" extrusionOk="0">
                    <a:moveTo>
                      <a:pt x="1" y="0"/>
                    </a:moveTo>
                    <a:cubicBezTo>
                      <a:pt x="1" y="130"/>
                      <a:pt x="20" y="258"/>
                      <a:pt x="37" y="368"/>
                    </a:cubicBezTo>
                    <a:cubicBezTo>
                      <a:pt x="20" y="258"/>
                      <a:pt x="1" y="130"/>
                      <a:pt x="1" y="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48" name="Google Shape;1523;p35">
                <a:extLst>
                  <a:ext uri="{FF2B5EF4-FFF2-40B4-BE49-F238E27FC236}">
                    <a16:creationId xmlns:a16="http://schemas.microsoft.com/office/drawing/2014/main" id="{0FF1137D-E08A-4434-BE2F-A8379C285D78}"/>
                  </a:ext>
                </a:extLst>
              </p:cNvPr>
              <p:cNvSpPr/>
              <p:nvPr/>
            </p:nvSpPr>
            <p:spPr>
              <a:xfrm>
                <a:off x="2016250" y="3159950"/>
                <a:ext cx="50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424" extrusionOk="0">
                    <a:moveTo>
                      <a:pt x="1" y="1"/>
                    </a:moveTo>
                    <a:cubicBezTo>
                      <a:pt x="1" y="148"/>
                      <a:pt x="20" y="295"/>
                      <a:pt x="20" y="423"/>
                    </a:cubicBezTo>
                    <a:cubicBezTo>
                      <a:pt x="20" y="295"/>
                      <a:pt x="1" y="148"/>
                      <a:pt x="1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49" name="Google Shape;1524;p35">
                <a:extLst>
                  <a:ext uri="{FF2B5EF4-FFF2-40B4-BE49-F238E27FC236}">
                    <a16:creationId xmlns:a16="http://schemas.microsoft.com/office/drawing/2014/main" id="{917A1894-D386-4CB3-B2C8-08F7D0036055}"/>
                  </a:ext>
                </a:extLst>
              </p:cNvPr>
              <p:cNvSpPr/>
              <p:nvPr/>
            </p:nvSpPr>
            <p:spPr>
              <a:xfrm>
                <a:off x="2329775" y="1998050"/>
                <a:ext cx="83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34" extrusionOk="0">
                    <a:moveTo>
                      <a:pt x="0" y="533"/>
                    </a:moveTo>
                    <a:cubicBezTo>
                      <a:pt x="111" y="349"/>
                      <a:pt x="221" y="165"/>
                      <a:pt x="332" y="0"/>
                    </a:cubicBezTo>
                    <a:cubicBezTo>
                      <a:pt x="221" y="165"/>
                      <a:pt x="111" y="349"/>
                      <a:pt x="0" y="533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50" name="Google Shape;1525;p35">
                <a:extLst>
                  <a:ext uri="{FF2B5EF4-FFF2-40B4-BE49-F238E27FC236}">
                    <a16:creationId xmlns:a16="http://schemas.microsoft.com/office/drawing/2014/main" id="{369F74F3-9160-4976-B769-A95D752E0903}"/>
                  </a:ext>
                </a:extLst>
              </p:cNvPr>
              <p:cNvSpPr/>
              <p:nvPr/>
            </p:nvSpPr>
            <p:spPr>
              <a:xfrm>
                <a:off x="2015325" y="3148425"/>
                <a:ext cx="52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369" extrusionOk="0">
                    <a:moveTo>
                      <a:pt x="1" y="1"/>
                    </a:moveTo>
                    <a:cubicBezTo>
                      <a:pt x="1" y="111"/>
                      <a:pt x="20" y="241"/>
                      <a:pt x="20" y="369"/>
                    </a:cubicBezTo>
                    <a:cubicBezTo>
                      <a:pt x="20" y="241"/>
                      <a:pt x="1" y="111"/>
                      <a:pt x="1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51" name="Google Shape;1526;p35">
                <a:extLst>
                  <a:ext uri="{FF2B5EF4-FFF2-40B4-BE49-F238E27FC236}">
                    <a16:creationId xmlns:a16="http://schemas.microsoft.com/office/drawing/2014/main" id="{DC91C356-7952-40F3-BEDC-71D5FA5908A8}"/>
                  </a:ext>
                </a:extLst>
              </p:cNvPr>
              <p:cNvSpPr/>
              <p:nvPr/>
            </p:nvSpPr>
            <p:spPr>
              <a:xfrm>
                <a:off x="2338050" y="1994800"/>
                <a:ext cx="1875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75" h="111" extrusionOk="0">
                    <a:moveTo>
                      <a:pt x="1" y="111"/>
                    </a:moveTo>
                    <a:cubicBezTo>
                      <a:pt x="38" y="74"/>
                      <a:pt x="55" y="37"/>
                      <a:pt x="74" y="0"/>
                    </a:cubicBezTo>
                    <a:cubicBezTo>
                      <a:pt x="55" y="37"/>
                      <a:pt x="38" y="74"/>
                      <a:pt x="1" y="11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52" name="Google Shape;1527;p35">
                <a:extLst>
                  <a:ext uri="{FF2B5EF4-FFF2-40B4-BE49-F238E27FC236}">
                    <a16:creationId xmlns:a16="http://schemas.microsoft.com/office/drawing/2014/main" id="{3D380206-FD69-4C30-9BD5-2861E42627E3}"/>
                  </a:ext>
                </a:extLst>
              </p:cNvPr>
              <p:cNvSpPr/>
              <p:nvPr/>
            </p:nvSpPr>
            <p:spPr>
              <a:xfrm>
                <a:off x="2020850" y="3208750"/>
                <a:ext cx="142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24" extrusionOk="0">
                    <a:moveTo>
                      <a:pt x="1" y="1"/>
                    </a:moveTo>
                    <a:cubicBezTo>
                      <a:pt x="20" y="148"/>
                      <a:pt x="38" y="276"/>
                      <a:pt x="57" y="423"/>
                    </a:cubicBezTo>
                    <a:cubicBezTo>
                      <a:pt x="38" y="276"/>
                      <a:pt x="20" y="148"/>
                      <a:pt x="1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53" name="Google Shape;1528;p35">
                <a:extLst>
                  <a:ext uri="{FF2B5EF4-FFF2-40B4-BE49-F238E27FC236}">
                    <a16:creationId xmlns:a16="http://schemas.microsoft.com/office/drawing/2014/main" id="{05EC1455-A88E-4C79-8260-E2F032B75341}"/>
                  </a:ext>
                </a:extLst>
              </p:cNvPr>
              <p:cNvSpPr/>
              <p:nvPr/>
            </p:nvSpPr>
            <p:spPr>
              <a:xfrm>
                <a:off x="2019500" y="3196775"/>
                <a:ext cx="9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370" extrusionOk="0">
                    <a:moveTo>
                      <a:pt x="0" y="1"/>
                    </a:moveTo>
                    <a:cubicBezTo>
                      <a:pt x="18" y="129"/>
                      <a:pt x="18" y="239"/>
                      <a:pt x="37" y="369"/>
                    </a:cubicBezTo>
                    <a:cubicBezTo>
                      <a:pt x="18" y="239"/>
                      <a:pt x="18" y="129"/>
                      <a:pt x="0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54" name="Google Shape;1529;p35">
                <a:extLst>
                  <a:ext uri="{FF2B5EF4-FFF2-40B4-BE49-F238E27FC236}">
                    <a16:creationId xmlns:a16="http://schemas.microsoft.com/office/drawing/2014/main" id="{EEF4A9DE-3231-42C5-AE86-CF9E2C38C020}"/>
                  </a:ext>
                </a:extLst>
              </p:cNvPr>
              <p:cNvSpPr/>
              <p:nvPr/>
            </p:nvSpPr>
            <p:spPr>
              <a:xfrm>
                <a:off x="2129500" y="2425675"/>
                <a:ext cx="2350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94" h="241" extrusionOk="0">
                    <a:moveTo>
                      <a:pt x="1" y="241"/>
                    </a:moveTo>
                    <a:cubicBezTo>
                      <a:pt x="37" y="167"/>
                      <a:pt x="74" y="74"/>
                      <a:pt x="93" y="1"/>
                    </a:cubicBezTo>
                    <a:cubicBezTo>
                      <a:pt x="74" y="74"/>
                      <a:pt x="37" y="167"/>
                      <a:pt x="1" y="24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55" name="Google Shape;1530;p35">
                <a:extLst>
                  <a:ext uri="{FF2B5EF4-FFF2-40B4-BE49-F238E27FC236}">
                    <a16:creationId xmlns:a16="http://schemas.microsoft.com/office/drawing/2014/main" id="{01CEF848-09BB-48FB-ADD8-C4960B0A7619}"/>
                  </a:ext>
                </a:extLst>
              </p:cNvPr>
              <p:cNvSpPr/>
              <p:nvPr/>
            </p:nvSpPr>
            <p:spPr>
              <a:xfrm>
                <a:off x="2013050" y="3111600"/>
                <a:ext cx="475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19" h="425" extrusionOk="0">
                    <a:moveTo>
                      <a:pt x="1" y="0"/>
                    </a:moveTo>
                    <a:cubicBezTo>
                      <a:pt x="1" y="130"/>
                      <a:pt x="18" y="277"/>
                      <a:pt x="18" y="425"/>
                    </a:cubicBezTo>
                    <a:cubicBezTo>
                      <a:pt x="18" y="277"/>
                      <a:pt x="1" y="130"/>
                      <a:pt x="1" y="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56" name="Google Shape;1531;p35">
                <a:extLst>
                  <a:ext uri="{FF2B5EF4-FFF2-40B4-BE49-F238E27FC236}">
                    <a16:creationId xmlns:a16="http://schemas.microsoft.com/office/drawing/2014/main" id="{5C1BA0C0-9110-478B-9673-D071ECA59D0E}"/>
                  </a:ext>
                </a:extLst>
              </p:cNvPr>
              <p:cNvSpPr/>
              <p:nvPr/>
            </p:nvSpPr>
            <p:spPr>
              <a:xfrm>
                <a:off x="2349550" y="1976375"/>
                <a:ext cx="1425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57" h="112" extrusionOk="0">
                    <a:moveTo>
                      <a:pt x="0" y="111"/>
                    </a:move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57" name="Google Shape;1532;p35">
                <a:extLst>
                  <a:ext uri="{FF2B5EF4-FFF2-40B4-BE49-F238E27FC236}">
                    <a16:creationId xmlns:a16="http://schemas.microsoft.com/office/drawing/2014/main" id="{B3036924-D8CE-4A9E-91B3-124CCD927D2F}"/>
                  </a:ext>
                </a:extLst>
              </p:cNvPr>
              <p:cNvSpPr/>
              <p:nvPr/>
            </p:nvSpPr>
            <p:spPr>
              <a:xfrm>
                <a:off x="2012575" y="3100100"/>
                <a:ext cx="50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370" extrusionOk="0">
                    <a:moveTo>
                      <a:pt x="0" y="1"/>
                    </a:moveTo>
                    <a:cubicBezTo>
                      <a:pt x="0" y="111"/>
                      <a:pt x="20" y="240"/>
                      <a:pt x="20" y="369"/>
                    </a:cubicBezTo>
                    <a:cubicBezTo>
                      <a:pt x="20" y="240"/>
                      <a:pt x="0" y="111"/>
                      <a:pt x="0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58" name="Google Shape;1533;p35">
                <a:extLst>
                  <a:ext uri="{FF2B5EF4-FFF2-40B4-BE49-F238E27FC236}">
                    <a16:creationId xmlns:a16="http://schemas.microsoft.com/office/drawing/2014/main" id="{76CF8D1A-F46D-44F4-A2E6-977696A28C6A}"/>
                  </a:ext>
                </a:extLst>
              </p:cNvPr>
              <p:cNvSpPr/>
              <p:nvPr/>
            </p:nvSpPr>
            <p:spPr>
              <a:xfrm>
                <a:off x="2342175" y="1988350"/>
                <a:ext cx="1875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75" h="112" extrusionOk="0">
                    <a:moveTo>
                      <a:pt x="1" y="111"/>
                    </a:moveTo>
                    <a:cubicBezTo>
                      <a:pt x="20" y="74"/>
                      <a:pt x="38" y="37"/>
                      <a:pt x="74" y="1"/>
                    </a:cubicBezTo>
                    <a:cubicBezTo>
                      <a:pt x="38" y="37"/>
                      <a:pt x="20" y="74"/>
                      <a:pt x="1" y="11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59" name="Google Shape;1534;p35">
                <a:extLst>
                  <a:ext uri="{FF2B5EF4-FFF2-40B4-BE49-F238E27FC236}">
                    <a16:creationId xmlns:a16="http://schemas.microsoft.com/office/drawing/2014/main" id="{E60CE2AA-7035-4C77-AACC-1A9EBDF64645}"/>
                  </a:ext>
                </a:extLst>
              </p:cNvPr>
              <p:cNvSpPr/>
              <p:nvPr/>
            </p:nvSpPr>
            <p:spPr>
              <a:xfrm>
                <a:off x="2012125" y="3087225"/>
                <a:ext cx="47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19" h="424" extrusionOk="0">
                    <a:moveTo>
                      <a:pt x="1" y="0"/>
                    </a:moveTo>
                    <a:cubicBezTo>
                      <a:pt x="18" y="148"/>
                      <a:pt x="18" y="295"/>
                      <a:pt x="18" y="423"/>
                    </a:cubicBezTo>
                    <a:cubicBezTo>
                      <a:pt x="18" y="295"/>
                      <a:pt x="18" y="148"/>
                      <a:pt x="1" y="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60" name="Google Shape;1535;p35">
                <a:extLst>
                  <a:ext uri="{FF2B5EF4-FFF2-40B4-BE49-F238E27FC236}">
                    <a16:creationId xmlns:a16="http://schemas.microsoft.com/office/drawing/2014/main" id="{F6E89F75-F242-4DD9-8FE6-58D09CEA618E}"/>
                  </a:ext>
                </a:extLst>
              </p:cNvPr>
              <p:cNvSpPr/>
              <p:nvPr/>
            </p:nvSpPr>
            <p:spPr>
              <a:xfrm>
                <a:off x="2344025" y="1979150"/>
                <a:ext cx="55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51" extrusionOk="0">
                    <a:moveTo>
                      <a:pt x="0" y="351"/>
                    </a:moveTo>
                    <a:cubicBezTo>
                      <a:pt x="74" y="240"/>
                      <a:pt x="148" y="111"/>
                      <a:pt x="221" y="0"/>
                    </a:cubicBezTo>
                    <a:cubicBezTo>
                      <a:pt x="148" y="111"/>
                      <a:pt x="74" y="240"/>
                      <a:pt x="0" y="35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61" name="Google Shape;1536;p35">
                <a:extLst>
                  <a:ext uri="{FF2B5EF4-FFF2-40B4-BE49-F238E27FC236}">
                    <a16:creationId xmlns:a16="http://schemas.microsoft.com/office/drawing/2014/main" id="{395C8E70-4F39-4B8C-B4C4-96B0BA423A10}"/>
                  </a:ext>
                </a:extLst>
              </p:cNvPr>
              <p:cNvSpPr/>
              <p:nvPr/>
            </p:nvSpPr>
            <p:spPr>
              <a:xfrm>
                <a:off x="2014425" y="3135525"/>
                <a:ext cx="5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426" extrusionOk="0">
                    <a:moveTo>
                      <a:pt x="0" y="1"/>
                    </a:moveTo>
                    <a:cubicBezTo>
                      <a:pt x="0" y="148"/>
                      <a:pt x="19" y="296"/>
                      <a:pt x="19" y="425"/>
                    </a:cubicBezTo>
                    <a:cubicBezTo>
                      <a:pt x="19" y="296"/>
                      <a:pt x="0" y="148"/>
                      <a:pt x="0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62" name="Google Shape;1537;p35">
                <a:extLst>
                  <a:ext uri="{FF2B5EF4-FFF2-40B4-BE49-F238E27FC236}">
                    <a16:creationId xmlns:a16="http://schemas.microsoft.com/office/drawing/2014/main" id="{C92E1C87-891E-49C9-ACCB-ECF472BE537A}"/>
                  </a:ext>
                </a:extLst>
              </p:cNvPr>
              <p:cNvSpPr/>
              <p:nvPr/>
            </p:nvSpPr>
            <p:spPr>
              <a:xfrm>
                <a:off x="2013500" y="3124050"/>
                <a:ext cx="95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38" h="369" extrusionOk="0">
                    <a:moveTo>
                      <a:pt x="0" y="0"/>
                    </a:moveTo>
                    <a:cubicBezTo>
                      <a:pt x="19" y="129"/>
                      <a:pt x="19" y="239"/>
                      <a:pt x="37" y="369"/>
                    </a:cubicBezTo>
                    <a:cubicBezTo>
                      <a:pt x="19" y="239"/>
                      <a:pt x="19" y="129"/>
                      <a:pt x="0" y="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63" name="Google Shape;1538;p35">
                <a:extLst>
                  <a:ext uri="{FF2B5EF4-FFF2-40B4-BE49-F238E27FC236}">
                    <a16:creationId xmlns:a16="http://schemas.microsoft.com/office/drawing/2014/main" id="{0FAF234C-6DEA-4689-B9F9-0EE2F8D4B7DC}"/>
                  </a:ext>
                </a:extLst>
              </p:cNvPr>
              <p:cNvSpPr/>
              <p:nvPr/>
            </p:nvSpPr>
            <p:spPr>
              <a:xfrm>
                <a:off x="2340350" y="1991600"/>
                <a:ext cx="1425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57" h="111" extrusionOk="0">
                    <a:moveTo>
                      <a:pt x="0" y="111"/>
                    </a:move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64" name="Google Shape;1539;p35">
                <a:extLst>
                  <a:ext uri="{FF2B5EF4-FFF2-40B4-BE49-F238E27FC236}">
                    <a16:creationId xmlns:a16="http://schemas.microsoft.com/office/drawing/2014/main" id="{B2FDAC4F-CC31-43BD-97B5-C89602469629}"/>
                  </a:ext>
                </a:extLst>
              </p:cNvPr>
              <p:cNvSpPr/>
              <p:nvPr/>
            </p:nvSpPr>
            <p:spPr>
              <a:xfrm>
                <a:off x="2314125" y="2033950"/>
                <a:ext cx="230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148" extrusionOk="0">
                    <a:moveTo>
                      <a:pt x="0" y="148"/>
                    </a:moveTo>
                    <a:cubicBezTo>
                      <a:pt x="37" y="111"/>
                      <a:pt x="55" y="55"/>
                      <a:pt x="92" y="0"/>
                    </a:cubicBezTo>
                    <a:cubicBezTo>
                      <a:pt x="55" y="55"/>
                      <a:pt x="37" y="111"/>
                      <a:pt x="0" y="148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65" name="Google Shape;1540;p35">
                <a:extLst>
                  <a:ext uri="{FF2B5EF4-FFF2-40B4-BE49-F238E27FC236}">
                    <a16:creationId xmlns:a16="http://schemas.microsoft.com/office/drawing/2014/main" id="{D7AF9485-12DE-49FD-8A63-75262EC28418}"/>
                  </a:ext>
                </a:extLst>
              </p:cNvPr>
              <p:cNvSpPr/>
              <p:nvPr/>
            </p:nvSpPr>
            <p:spPr>
              <a:xfrm>
                <a:off x="2116175" y="2463425"/>
                <a:ext cx="2300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92" h="241" extrusionOk="0">
                    <a:moveTo>
                      <a:pt x="0" y="241"/>
                    </a:moveTo>
                    <a:cubicBezTo>
                      <a:pt x="37" y="167"/>
                      <a:pt x="55" y="94"/>
                      <a:pt x="92" y="1"/>
                    </a:cubicBezTo>
                    <a:cubicBezTo>
                      <a:pt x="55" y="94"/>
                      <a:pt x="37" y="167"/>
                      <a:pt x="0" y="24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66" name="Google Shape;1541;p35">
                <a:extLst>
                  <a:ext uri="{FF2B5EF4-FFF2-40B4-BE49-F238E27FC236}">
                    <a16:creationId xmlns:a16="http://schemas.microsoft.com/office/drawing/2014/main" id="{9BD701CD-D41F-4C3A-A923-FEA3F892770F}"/>
                  </a:ext>
                </a:extLst>
              </p:cNvPr>
              <p:cNvSpPr/>
              <p:nvPr/>
            </p:nvSpPr>
            <p:spPr>
              <a:xfrm>
                <a:off x="2113850" y="2470800"/>
                <a:ext cx="1875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75" h="259" extrusionOk="0">
                    <a:moveTo>
                      <a:pt x="0" y="258"/>
                    </a:moveTo>
                    <a:cubicBezTo>
                      <a:pt x="20" y="167"/>
                      <a:pt x="56" y="93"/>
                      <a:pt x="74" y="0"/>
                    </a:cubicBezTo>
                    <a:cubicBezTo>
                      <a:pt x="56" y="93"/>
                      <a:pt x="20" y="167"/>
                      <a:pt x="0" y="258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67" name="Google Shape;1542;p35">
                <a:extLst>
                  <a:ext uri="{FF2B5EF4-FFF2-40B4-BE49-F238E27FC236}">
                    <a16:creationId xmlns:a16="http://schemas.microsoft.com/office/drawing/2014/main" id="{5A726C2C-3ED7-4755-895F-F5BA2C07EE06}"/>
                  </a:ext>
                </a:extLst>
              </p:cNvPr>
              <p:cNvSpPr/>
              <p:nvPr/>
            </p:nvSpPr>
            <p:spPr>
              <a:xfrm>
                <a:off x="2011650" y="3039350"/>
                <a:ext cx="2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23" extrusionOk="0">
                    <a:moveTo>
                      <a:pt x="1" y="4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68" name="Google Shape;1543;p35">
                <a:extLst>
                  <a:ext uri="{FF2B5EF4-FFF2-40B4-BE49-F238E27FC236}">
                    <a16:creationId xmlns:a16="http://schemas.microsoft.com/office/drawing/2014/main" id="{8F640576-C64D-4AAF-8ECA-16D0AF51F892}"/>
                  </a:ext>
                </a:extLst>
              </p:cNvPr>
              <p:cNvSpPr/>
              <p:nvPr/>
            </p:nvSpPr>
            <p:spPr>
              <a:xfrm>
                <a:off x="2309525" y="2042225"/>
                <a:ext cx="230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92" h="149" extrusionOk="0">
                    <a:moveTo>
                      <a:pt x="0" y="148"/>
                    </a:moveTo>
                    <a:cubicBezTo>
                      <a:pt x="18" y="92"/>
                      <a:pt x="55" y="55"/>
                      <a:pt x="91" y="1"/>
                    </a:cubicBezTo>
                    <a:cubicBezTo>
                      <a:pt x="55" y="55"/>
                      <a:pt x="18" y="92"/>
                      <a:pt x="0" y="148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69" name="Google Shape;1544;p35">
                <a:extLst>
                  <a:ext uri="{FF2B5EF4-FFF2-40B4-BE49-F238E27FC236}">
                    <a16:creationId xmlns:a16="http://schemas.microsoft.com/office/drawing/2014/main" id="{280237FA-9823-4613-9E3D-A671C8C60008}"/>
                  </a:ext>
                </a:extLst>
              </p:cNvPr>
              <p:cNvSpPr/>
              <p:nvPr/>
            </p:nvSpPr>
            <p:spPr>
              <a:xfrm>
                <a:off x="2316400" y="2022425"/>
                <a:ext cx="6950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62" extrusionOk="0">
                    <a:moveTo>
                      <a:pt x="1" y="461"/>
                    </a:moveTo>
                    <a:cubicBezTo>
                      <a:pt x="93" y="295"/>
                      <a:pt x="185" y="148"/>
                      <a:pt x="278" y="0"/>
                    </a:cubicBezTo>
                    <a:cubicBezTo>
                      <a:pt x="185" y="148"/>
                      <a:pt x="93" y="295"/>
                      <a:pt x="1" y="46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70" name="Google Shape;1545;p35">
                <a:extLst>
                  <a:ext uri="{FF2B5EF4-FFF2-40B4-BE49-F238E27FC236}">
                    <a16:creationId xmlns:a16="http://schemas.microsoft.com/office/drawing/2014/main" id="{BBC6C101-981A-48B0-8AC1-D1D21071A901}"/>
                  </a:ext>
                </a:extLst>
              </p:cNvPr>
              <p:cNvSpPr/>
              <p:nvPr/>
            </p:nvSpPr>
            <p:spPr>
              <a:xfrm>
                <a:off x="2121225" y="2432600"/>
                <a:ext cx="830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332" h="885" extrusionOk="0">
                    <a:moveTo>
                      <a:pt x="0" y="885"/>
                    </a:move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71" name="Google Shape;1546;p35">
                <a:extLst>
                  <a:ext uri="{FF2B5EF4-FFF2-40B4-BE49-F238E27FC236}">
                    <a16:creationId xmlns:a16="http://schemas.microsoft.com/office/drawing/2014/main" id="{9158E517-2130-4C61-B93A-A04D4ABF6303}"/>
                  </a:ext>
                </a:extLst>
              </p:cNvPr>
              <p:cNvSpPr/>
              <p:nvPr/>
            </p:nvSpPr>
            <p:spPr>
              <a:xfrm>
                <a:off x="2311800" y="2038075"/>
                <a:ext cx="23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48" extrusionOk="0">
                    <a:moveTo>
                      <a:pt x="0" y="148"/>
                    </a:moveTo>
                    <a:cubicBezTo>
                      <a:pt x="37" y="93"/>
                      <a:pt x="56" y="56"/>
                      <a:pt x="93" y="0"/>
                    </a:cubicBezTo>
                    <a:cubicBezTo>
                      <a:pt x="56" y="56"/>
                      <a:pt x="37" y="93"/>
                      <a:pt x="0" y="148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72" name="Google Shape;1547;p35">
                <a:extLst>
                  <a:ext uri="{FF2B5EF4-FFF2-40B4-BE49-F238E27FC236}">
                    <a16:creationId xmlns:a16="http://schemas.microsoft.com/office/drawing/2014/main" id="{60A7EF30-428B-46E4-B835-79FD24A957F8}"/>
                  </a:ext>
                </a:extLst>
              </p:cNvPr>
              <p:cNvSpPr/>
              <p:nvPr/>
            </p:nvSpPr>
            <p:spPr>
              <a:xfrm>
                <a:off x="2118925" y="2456075"/>
                <a:ext cx="232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93" h="241" extrusionOk="0">
                    <a:moveTo>
                      <a:pt x="1" y="240"/>
                    </a:moveTo>
                    <a:cubicBezTo>
                      <a:pt x="18" y="147"/>
                      <a:pt x="55" y="74"/>
                      <a:pt x="92" y="0"/>
                    </a:cubicBezTo>
                    <a:cubicBezTo>
                      <a:pt x="55" y="74"/>
                      <a:pt x="18" y="147"/>
                      <a:pt x="1" y="24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73" name="Google Shape;1548;p35">
                <a:extLst>
                  <a:ext uri="{FF2B5EF4-FFF2-40B4-BE49-F238E27FC236}">
                    <a16:creationId xmlns:a16="http://schemas.microsoft.com/office/drawing/2014/main" id="{F7D9C9A4-B62F-484B-8871-70252617ED51}"/>
                  </a:ext>
                </a:extLst>
              </p:cNvPr>
              <p:cNvSpPr/>
              <p:nvPr/>
            </p:nvSpPr>
            <p:spPr>
              <a:xfrm>
                <a:off x="2025450" y="3245100"/>
                <a:ext cx="142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57" h="388" extrusionOk="0">
                    <a:moveTo>
                      <a:pt x="1" y="0"/>
                    </a:moveTo>
                    <a:lnTo>
                      <a:pt x="57" y="388"/>
                    </a:ln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74" name="Google Shape;1549;p35">
                <a:extLst>
                  <a:ext uri="{FF2B5EF4-FFF2-40B4-BE49-F238E27FC236}">
                    <a16:creationId xmlns:a16="http://schemas.microsoft.com/office/drawing/2014/main" id="{DCE6E641-3742-46F7-A9A8-E10CD4E668A4}"/>
                  </a:ext>
                </a:extLst>
              </p:cNvPr>
              <p:cNvSpPr/>
              <p:nvPr/>
            </p:nvSpPr>
            <p:spPr>
              <a:xfrm>
                <a:off x="2024100" y="3233125"/>
                <a:ext cx="1375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55" h="425" extrusionOk="0">
                    <a:moveTo>
                      <a:pt x="0" y="1"/>
                    </a:moveTo>
                    <a:cubicBezTo>
                      <a:pt x="18" y="148"/>
                      <a:pt x="37" y="278"/>
                      <a:pt x="55" y="425"/>
                    </a:cubicBezTo>
                    <a:cubicBezTo>
                      <a:pt x="37" y="278"/>
                      <a:pt x="18" y="148"/>
                      <a:pt x="0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75" name="Google Shape;1550;p35">
                <a:extLst>
                  <a:ext uri="{FF2B5EF4-FFF2-40B4-BE49-F238E27FC236}">
                    <a16:creationId xmlns:a16="http://schemas.microsoft.com/office/drawing/2014/main" id="{CF0A4324-0811-4D37-B8E5-7085517E17F4}"/>
                  </a:ext>
                </a:extLst>
              </p:cNvPr>
              <p:cNvSpPr/>
              <p:nvPr/>
            </p:nvSpPr>
            <p:spPr>
              <a:xfrm>
                <a:off x="2033300" y="3293450"/>
                <a:ext cx="23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93" h="406" extrusionOk="0">
                    <a:moveTo>
                      <a:pt x="1" y="1"/>
                    </a:moveTo>
                    <a:cubicBezTo>
                      <a:pt x="38" y="129"/>
                      <a:pt x="55" y="276"/>
                      <a:pt x="92" y="406"/>
                    </a:cubicBezTo>
                    <a:cubicBezTo>
                      <a:pt x="55" y="276"/>
                      <a:pt x="38" y="129"/>
                      <a:pt x="1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76" name="Google Shape;1551;p35">
                <a:extLst>
                  <a:ext uri="{FF2B5EF4-FFF2-40B4-BE49-F238E27FC236}">
                    <a16:creationId xmlns:a16="http://schemas.microsoft.com/office/drawing/2014/main" id="{C77AC721-8F21-4440-A9A4-89E7891298B9}"/>
                  </a:ext>
                </a:extLst>
              </p:cNvPr>
              <p:cNvSpPr/>
              <p:nvPr/>
            </p:nvSpPr>
            <p:spPr>
              <a:xfrm>
                <a:off x="2327925" y="2011375"/>
                <a:ext cx="187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75" h="130" extrusionOk="0">
                    <a:moveTo>
                      <a:pt x="1" y="130"/>
                    </a:moveTo>
                    <a:cubicBezTo>
                      <a:pt x="18" y="93"/>
                      <a:pt x="37" y="56"/>
                      <a:pt x="74" y="0"/>
                    </a:cubicBezTo>
                    <a:cubicBezTo>
                      <a:pt x="37" y="56"/>
                      <a:pt x="18" y="93"/>
                      <a:pt x="1" y="13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77" name="Google Shape;1552;p35">
                <a:extLst>
                  <a:ext uri="{FF2B5EF4-FFF2-40B4-BE49-F238E27FC236}">
                    <a16:creationId xmlns:a16="http://schemas.microsoft.com/office/drawing/2014/main" id="{3F7C59EE-ED02-452A-8620-18F85FD91CB2}"/>
                  </a:ext>
                </a:extLst>
              </p:cNvPr>
              <p:cNvSpPr/>
              <p:nvPr/>
            </p:nvSpPr>
            <p:spPr>
              <a:xfrm>
                <a:off x="2325600" y="2015050"/>
                <a:ext cx="187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75" h="131" extrusionOk="0">
                    <a:moveTo>
                      <a:pt x="1" y="130"/>
                    </a:moveTo>
                    <a:cubicBezTo>
                      <a:pt x="20" y="93"/>
                      <a:pt x="57" y="57"/>
                      <a:pt x="74" y="1"/>
                    </a:cubicBezTo>
                    <a:cubicBezTo>
                      <a:pt x="57" y="57"/>
                      <a:pt x="20" y="93"/>
                      <a:pt x="1" y="13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78" name="Google Shape;1553;p35">
                <a:extLst>
                  <a:ext uri="{FF2B5EF4-FFF2-40B4-BE49-F238E27FC236}">
                    <a16:creationId xmlns:a16="http://schemas.microsoft.com/office/drawing/2014/main" id="{8FD54B88-F86E-4BA7-A568-805C86FD176C}"/>
                  </a:ext>
                </a:extLst>
              </p:cNvPr>
              <p:cNvSpPr/>
              <p:nvPr/>
            </p:nvSpPr>
            <p:spPr>
              <a:xfrm>
                <a:off x="2027300" y="3257550"/>
                <a:ext cx="187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75" h="424" extrusionOk="0">
                    <a:moveTo>
                      <a:pt x="1" y="0"/>
                    </a:moveTo>
                    <a:cubicBezTo>
                      <a:pt x="20" y="148"/>
                      <a:pt x="57" y="295"/>
                      <a:pt x="74" y="423"/>
                    </a:cubicBezTo>
                    <a:cubicBezTo>
                      <a:pt x="57" y="295"/>
                      <a:pt x="20" y="148"/>
                      <a:pt x="1" y="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79" name="Google Shape;1554;p35">
                <a:extLst>
                  <a:ext uri="{FF2B5EF4-FFF2-40B4-BE49-F238E27FC236}">
                    <a16:creationId xmlns:a16="http://schemas.microsoft.com/office/drawing/2014/main" id="{1EB11B49-2442-411A-B1E7-A97C5D12A0AA}"/>
                  </a:ext>
                </a:extLst>
              </p:cNvPr>
              <p:cNvSpPr/>
              <p:nvPr/>
            </p:nvSpPr>
            <p:spPr>
              <a:xfrm>
                <a:off x="2029150" y="3269050"/>
                <a:ext cx="1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406" extrusionOk="0">
                    <a:moveTo>
                      <a:pt x="0" y="0"/>
                    </a:moveTo>
                    <a:cubicBezTo>
                      <a:pt x="37" y="130"/>
                      <a:pt x="56" y="277"/>
                      <a:pt x="74" y="405"/>
                    </a:cubicBezTo>
                    <a:cubicBezTo>
                      <a:pt x="56" y="277"/>
                      <a:pt x="37" y="130"/>
                      <a:pt x="0" y="0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80" name="Google Shape;1555;p35">
                <a:extLst>
                  <a:ext uri="{FF2B5EF4-FFF2-40B4-BE49-F238E27FC236}">
                    <a16:creationId xmlns:a16="http://schemas.microsoft.com/office/drawing/2014/main" id="{0040635A-25E0-446E-9D27-3241BD1C308B}"/>
                  </a:ext>
                </a:extLst>
              </p:cNvPr>
              <p:cNvSpPr/>
              <p:nvPr/>
            </p:nvSpPr>
            <p:spPr>
              <a:xfrm>
                <a:off x="2323325" y="2018725"/>
                <a:ext cx="187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75" h="149" extrusionOk="0">
                    <a:moveTo>
                      <a:pt x="1" y="148"/>
                    </a:moveTo>
                    <a:cubicBezTo>
                      <a:pt x="18" y="94"/>
                      <a:pt x="55" y="57"/>
                      <a:pt x="74" y="1"/>
                    </a:cubicBezTo>
                    <a:cubicBezTo>
                      <a:pt x="55" y="57"/>
                      <a:pt x="18" y="94"/>
                      <a:pt x="1" y="148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81" name="Google Shape;1556;p35">
                <a:extLst>
                  <a:ext uri="{FF2B5EF4-FFF2-40B4-BE49-F238E27FC236}">
                    <a16:creationId xmlns:a16="http://schemas.microsoft.com/office/drawing/2014/main" id="{86B662D5-4AA4-4277-BABA-C34C0C996F1C}"/>
                  </a:ext>
                </a:extLst>
              </p:cNvPr>
              <p:cNvSpPr/>
              <p:nvPr/>
            </p:nvSpPr>
            <p:spPr>
              <a:xfrm>
                <a:off x="2031475" y="3281925"/>
                <a:ext cx="1850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425" extrusionOk="0">
                    <a:moveTo>
                      <a:pt x="0" y="1"/>
                    </a:moveTo>
                    <a:cubicBezTo>
                      <a:pt x="18" y="148"/>
                      <a:pt x="55" y="295"/>
                      <a:pt x="74" y="425"/>
                    </a:cubicBezTo>
                    <a:cubicBezTo>
                      <a:pt x="55" y="295"/>
                      <a:pt x="18" y="148"/>
                      <a:pt x="0" y="1"/>
                    </a:cubicBez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82" name="Google Shape;1557;p35">
                <a:extLst>
                  <a:ext uri="{FF2B5EF4-FFF2-40B4-BE49-F238E27FC236}">
                    <a16:creationId xmlns:a16="http://schemas.microsoft.com/office/drawing/2014/main" id="{70AE7B58-DC51-41FC-8502-7EEB37774904}"/>
                  </a:ext>
                </a:extLst>
              </p:cNvPr>
              <p:cNvSpPr/>
              <p:nvPr/>
            </p:nvSpPr>
            <p:spPr>
              <a:xfrm>
                <a:off x="5539300" y="2514075"/>
                <a:ext cx="83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66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2" y="221"/>
                      <a:pt x="166" y="442"/>
                      <a:pt x="259" y="663"/>
                    </a:cubicBezTo>
                    <a:lnTo>
                      <a:pt x="332" y="29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598DB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83" name="Google Shape;1558;p35">
                <a:extLst>
                  <a:ext uri="{FF2B5EF4-FFF2-40B4-BE49-F238E27FC236}">
                    <a16:creationId xmlns:a16="http://schemas.microsoft.com/office/drawing/2014/main" id="{134A7F72-E56B-4D23-8B85-112D33E90095}"/>
                  </a:ext>
                </a:extLst>
              </p:cNvPr>
              <p:cNvSpPr/>
              <p:nvPr/>
            </p:nvSpPr>
            <p:spPr>
              <a:xfrm>
                <a:off x="5049500" y="2064325"/>
                <a:ext cx="230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148" extrusionOk="0">
                    <a:moveTo>
                      <a:pt x="18" y="1"/>
                    </a:moveTo>
                    <a:lnTo>
                      <a:pt x="0" y="148"/>
                    </a:lnTo>
                    <a:lnTo>
                      <a:pt x="92" y="74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3598DB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84" name="Google Shape;1559;p35">
                <a:extLst>
                  <a:ext uri="{FF2B5EF4-FFF2-40B4-BE49-F238E27FC236}">
                    <a16:creationId xmlns:a16="http://schemas.microsoft.com/office/drawing/2014/main" id="{BFC8ADA2-5CA0-43B4-B9E3-E7C424010C9B}"/>
                  </a:ext>
                </a:extLst>
              </p:cNvPr>
              <p:cNvSpPr/>
              <p:nvPr/>
            </p:nvSpPr>
            <p:spPr>
              <a:xfrm>
                <a:off x="5221200" y="1366900"/>
                <a:ext cx="1515025" cy="2160700"/>
              </a:xfrm>
              <a:custGeom>
                <a:avLst/>
                <a:gdLst/>
                <a:ahLst/>
                <a:cxnLst/>
                <a:rect l="l" t="t" r="r" b="b"/>
                <a:pathLst>
                  <a:path w="60601" h="86428" extrusionOk="0">
                    <a:moveTo>
                      <a:pt x="32272" y="1"/>
                    </a:moveTo>
                    <a:cubicBezTo>
                      <a:pt x="30451" y="1"/>
                      <a:pt x="28615" y="579"/>
                      <a:pt x="27051" y="1787"/>
                    </a:cubicBezTo>
                    <a:lnTo>
                      <a:pt x="0" y="22686"/>
                    </a:lnTo>
                    <a:lnTo>
                      <a:pt x="19" y="22742"/>
                    </a:lnTo>
                    <a:lnTo>
                      <a:pt x="93" y="22705"/>
                    </a:lnTo>
                    <a:cubicBezTo>
                      <a:pt x="93" y="22705"/>
                      <a:pt x="21986" y="50436"/>
                      <a:pt x="16223" y="78443"/>
                    </a:cubicBezTo>
                    <a:lnTo>
                      <a:pt x="47969" y="86177"/>
                    </a:lnTo>
                    <a:cubicBezTo>
                      <a:pt x="48659" y="86346"/>
                      <a:pt x="49349" y="86427"/>
                      <a:pt x="50026" y="86427"/>
                    </a:cubicBezTo>
                    <a:cubicBezTo>
                      <a:pt x="54350" y="86427"/>
                      <a:pt x="58172" y="83131"/>
                      <a:pt x="58539" y="78609"/>
                    </a:cubicBezTo>
                    <a:cubicBezTo>
                      <a:pt x="60601" y="52995"/>
                      <a:pt x="54432" y="26663"/>
                      <a:pt x="39479" y="3886"/>
                    </a:cubicBezTo>
                    <a:cubicBezTo>
                      <a:pt x="37809" y="1357"/>
                      <a:pt x="35059" y="1"/>
                      <a:pt x="32272" y="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85" name="Google Shape;1560;p35">
                <a:extLst>
                  <a:ext uri="{FF2B5EF4-FFF2-40B4-BE49-F238E27FC236}">
                    <a16:creationId xmlns:a16="http://schemas.microsoft.com/office/drawing/2014/main" id="{62A17DB6-6FDC-497A-A556-4C90E47F5102}"/>
                  </a:ext>
                </a:extLst>
              </p:cNvPr>
              <p:cNvSpPr/>
              <p:nvPr/>
            </p:nvSpPr>
            <p:spPr>
              <a:xfrm>
                <a:off x="4981375" y="2073050"/>
                <a:ext cx="448400" cy="1190050"/>
              </a:xfrm>
              <a:custGeom>
                <a:avLst/>
                <a:gdLst/>
                <a:ahLst/>
                <a:cxnLst/>
                <a:rect l="l" t="t" r="r" b="b"/>
                <a:pathLst>
                  <a:path w="17936" h="47602" extrusionOk="0">
                    <a:moveTo>
                      <a:pt x="2706" y="1"/>
                    </a:moveTo>
                    <a:lnTo>
                      <a:pt x="516" y="20386"/>
                    </a:lnTo>
                    <a:cubicBezTo>
                      <a:pt x="0" y="25228"/>
                      <a:pt x="1473" y="30089"/>
                      <a:pt x="4621" y="33809"/>
                    </a:cubicBezTo>
                    <a:lnTo>
                      <a:pt x="16278" y="47601"/>
                    </a:lnTo>
                    <a:cubicBezTo>
                      <a:pt x="17935" y="31176"/>
                      <a:pt x="13571" y="14106"/>
                      <a:pt x="2706" y="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86" name="Google Shape;1561;p35">
                <a:extLst>
                  <a:ext uri="{FF2B5EF4-FFF2-40B4-BE49-F238E27FC236}">
                    <a16:creationId xmlns:a16="http://schemas.microsoft.com/office/drawing/2014/main" id="{DB1B7961-0C80-462A-97BD-F96BEACCFF10}"/>
                  </a:ext>
                </a:extLst>
              </p:cNvPr>
              <p:cNvSpPr/>
              <p:nvPr/>
            </p:nvSpPr>
            <p:spPr>
              <a:xfrm>
                <a:off x="5046725" y="2068000"/>
                <a:ext cx="2800" cy="507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03" extrusionOk="0">
                    <a:moveTo>
                      <a:pt x="111" y="1"/>
                    </a:moveTo>
                    <a:lnTo>
                      <a:pt x="1" y="75"/>
                    </a:lnTo>
                    <a:cubicBezTo>
                      <a:pt x="38" y="111"/>
                      <a:pt x="75" y="148"/>
                      <a:pt x="92" y="203"/>
                    </a:cubicBezTo>
                    <a:lnTo>
                      <a:pt x="111" y="1"/>
                    </a:lnTo>
                    <a:close/>
                  </a:path>
                </a:pathLst>
              </a:custGeom>
              <a:solidFill>
                <a:srgbClr val="297FB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87" name="Google Shape;1562;p35">
                <a:extLst>
                  <a:ext uri="{FF2B5EF4-FFF2-40B4-BE49-F238E27FC236}">
                    <a16:creationId xmlns:a16="http://schemas.microsoft.com/office/drawing/2014/main" id="{8854723E-9183-4181-866E-22DA8A916FFE}"/>
                  </a:ext>
                </a:extLst>
              </p:cNvPr>
              <p:cNvSpPr/>
              <p:nvPr/>
            </p:nvSpPr>
            <p:spPr>
              <a:xfrm>
                <a:off x="5049025" y="1934500"/>
                <a:ext cx="635775" cy="1393475"/>
              </a:xfrm>
              <a:custGeom>
                <a:avLst/>
                <a:gdLst/>
                <a:ahLst/>
                <a:cxnLst/>
                <a:rect l="l" t="t" r="r" b="b"/>
                <a:pathLst>
                  <a:path w="25431" h="55739" extrusionOk="0">
                    <a:moveTo>
                      <a:pt x="6980" y="1"/>
                    </a:moveTo>
                    <a:lnTo>
                      <a:pt x="6906" y="38"/>
                    </a:lnTo>
                    <a:lnTo>
                      <a:pt x="111" y="5267"/>
                    </a:lnTo>
                    <a:lnTo>
                      <a:pt x="19" y="5341"/>
                    </a:lnTo>
                    <a:lnTo>
                      <a:pt x="0" y="5543"/>
                    </a:lnTo>
                    <a:cubicBezTo>
                      <a:pt x="10865" y="19648"/>
                      <a:pt x="15229" y="36718"/>
                      <a:pt x="13572" y="53143"/>
                    </a:cubicBezTo>
                    <a:cubicBezTo>
                      <a:pt x="13553" y="53235"/>
                      <a:pt x="13553" y="53328"/>
                      <a:pt x="13535" y="53401"/>
                    </a:cubicBezTo>
                    <a:lnTo>
                      <a:pt x="23037" y="55721"/>
                    </a:lnTo>
                    <a:lnTo>
                      <a:pt x="23110" y="55739"/>
                    </a:lnTo>
                    <a:cubicBezTo>
                      <a:pt x="25431" y="44470"/>
                      <a:pt x="23275" y="33256"/>
                      <a:pt x="19870" y="23846"/>
                    </a:cubicBezTo>
                    <a:cubicBezTo>
                      <a:pt x="19777" y="23625"/>
                      <a:pt x="19703" y="23404"/>
                      <a:pt x="19612" y="23183"/>
                    </a:cubicBezTo>
                    <a:cubicBezTo>
                      <a:pt x="14547" y="9576"/>
                      <a:pt x="6980" y="1"/>
                      <a:pt x="69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88" name="Google Shape;1563;p35">
                <a:extLst>
                  <a:ext uri="{FF2B5EF4-FFF2-40B4-BE49-F238E27FC236}">
                    <a16:creationId xmlns:a16="http://schemas.microsoft.com/office/drawing/2014/main" id="{9D149F41-F9E3-40A7-9EBB-C48C324B484C}"/>
                  </a:ext>
                </a:extLst>
              </p:cNvPr>
              <p:cNvSpPr/>
              <p:nvPr/>
            </p:nvSpPr>
            <p:spPr>
              <a:xfrm>
                <a:off x="5352400" y="3373075"/>
                <a:ext cx="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9" h="1" extrusionOk="0">
                    <a:moveTo>
                      <a:pt x="18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A59B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89" name="Google Shape;1564;p35">
                <a:extLst>
                  <a:ext uri="{FF2B5EF4-FFF2-40B4-BE49-F238E27FC236}">
                    <a16:creationId xmlns:a16="http://schemas.microsoft.com/office/drawing/2014/main" id="{B51D3C8A-8D2A-4A2A-BF7E-ED72D90FD091}"/>
                  </a:ext>
                </a:extLst>
              </p:cNvPr>
              <p:cNvSpPr/>
              <p:nvPr/>
            </p:nvSpPr>
            <p:spPr>
              <a:xfrm>
                <a:off x="4730950" y="3429250"/>
                <a:ext cx="1858425" cy="2047300"/>
              </a:xfrm>
              <a:custGeom>
                <a:avLst/>
                <a:gdLst/>
                <a:ahLst/>
                <a:cxnLst/>
                <a:rect l="l" t="t" r="r" b="b"/>
                <a:pathLst>
                  <a:path w="74337" h="81892" extrusionOk="0">
                    <a:moveTo>
                      <a:pt x="34176" y="0"/>
                    </a:moveTo>
                    <a:lnTo>
                      <a:pt x="34139" y="56"/>
                    </a:lnTo>
                    <a:lnTo>
                      <a:pt x="34213" y="74"/>
                    </a:lnTo>
                    <a:cubicBezTo>
                      <a:pt x="34213" y="74"/>
                      <a:pt x="25485" y="34287"/>
                      <a:pt x="0" y="47269"/>
                    </a:cubicBezTo>
                    <a:lnTo>
                      <a:pt x="13774" y="76916"/>
                    </a:lnTo>
                    <a:cubicBezTo>
                      <a:pt x="15243" y="80076"/>
                      <a:pt x="18367" y="81891"/>
                      <a:pt x="21573" y="81891"/>
                    </a:cubicBezTo>
                    <a:cubicBezTo>
                      <a:pt x="23186" y="81891"/>
                      <a:pt x="24821" y="81431"/>
                      <a:pt x="26276" y="80451"/>
                    </a:cubicBezTo>
                    <a:cubicBezTo>
                      <a:pt x="47562" y="66069"/>
                      <a:pt x="64301" y="44819"/>
                      <a:pt x="72772" y="18930"/>
                    </a:cubicBezTo>
                    <a:cubicBezTo>
                      <a:pt x="74336" y="14161"/>
                      <a:pt x="71520" y="9097"/>
                      <a:pt x="66658" y="7900"/>
                    </a:cubicBezTo>
                    <a:lnTo>
                      <a:pt x="34176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90" name="Google Shape;1565;p35">
                <a:extLst>
                  <a:ext uri="{FF2B5EF4-FFF2-40B4-BE49-F238E27FC236}">
                    <a16:creationId xmlns:a16="http://schemas.microsoft.com/office/drawing/2014/main" id="{16B8F99C-A86C-49D8-B9F6-965313D59B29}"/>
                  </a:ext>
                </a:extLst>
              </p:cNvPr>
              <p:cNvSpPr/>
              <p:nvPr/>
            </p:nvSpPr>
            <p:spPr>
              <a:xfrm>
                <a:off x="4627350" y="3373075"/>
                <a:ext cx="725075" cy="1014200"/>
              </a:xfrm>
              <a:custGeom>
                <a:avLst/>
                <a:gdLst/>
                <a:ahLst/>
                <a:cxnLst/>
                <a:rect l="l" t="t" r="r" b="b"/>
                <a:pathLst>
                  <a:path w="29003" h="40568" extrusionOk="0">
                    <a:moveTo>
                      <a:pt x="29003" y="1"/>
                    </a:moveTo>
                    <a:lnTo>
                      <a:pt x="13498" y="6519"/>
                    </a:lnTo>
                    <a:cubicBezTo>
                      <a:pt x="7680" y="8969"/>
                      <a:pt x="3573" y="14309"/>
                      <a:pt x="2725" y="20570"/>
                    </a:cubicBezTo>
                    <a:lnTo>
                      <a:pt x="0" y="40567"/>
                    </a:lnTo>
                    <a:lnTo>
                      <a:pt x="167" y="40474"/>
                    </a:lnTo>
                    <a:cubicBezTo>
                      <a:pt x="14105" y="31507"/>
                      <a:pt x="24748" y="17383"/>
                      <a:pt x="29003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91" name="Google Shape;1566;p35">
                <a:extLst>
                  <a:ext uri="{FF2B5EF4-FFF2-40B4-BE49-F238E27FC236}">
                    <a16:creationId xmlns:a16="http://schemas.microsoft.com/office/drawing/2014/main" id="{E14F1636-7F59-45D6-A341-965724F73C66}"/>
                  </a:ext>
                </a:extLst>
              </p:cNvPr>
              <p:cNvSpPr/>
              <p:nvPr/>
            </p:nvSpPr>
            <p:spPr>
              <a:xfrm>
                <a:off x="5352400" y="33730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D44A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92" name="Google Shape;1567;p35">
                <a:extLst>
                  <a:ext uri="{FF2B5EF4-FFF2-40B4-BE49-F238E27FC236}">
                    <a16:creationId xmlns:a16="http://schemas.microsoft.com/office/drawing/2014/main" id="{662AF315-7DC5-4D66-88D3-883AF393950A}"/>
                  </a:ext>
                </a:extLst>
              </p:cNvPr>
              <p:cNvSpPr/>
              <p:nvPr/>
            </p:nvSpPr>
            <p:spPr>
              <a:xfrm>
                <a:off x="4627350" y="3373075"/>
                <a:ext cx="958950" cy="1237925"/>
              </a:xfrm>
              <a:custGeom>
                <a:avLst/>
                <a:gdLst/>
                <a:ahLst/>
                <a:cxnLst/>
                <a:rect l="l" t="t" r="r" b="b"/>
                <a:pathLst>
                  <a:path w="38358" h="49517" extrusionOk="0">
                    <a:moveTo>
                      <a:pt x="29003" y="1"/>
                    </a:moveTo>
                    <a:cubicBezTo>
                      <a:pt x="24748" y="17383"/>
                      <a:pt x="14105" y="31507"/>
                      <a:pt x="167" y="40474"/>
                    </a:cubicBezTo>
                    <a:lnTo>
                      <a:pt x="0" y="40585"/>
                    </a:lnTo>
                    <a:lnTo>
                      <a:pt x="4107" y="49443"/>
                    </a:lnTo>
                    <a:lnTo>
                      <a:pt x="4144" y="49516"/>
                    </a:lnTo>
                    <a:cubicBezTo>
                      <a:pt x="29629" y="36534"/>
                      <a:pt x="38357" y="2321"/>
                      <a:pt x="38357" y="2321"/>
                    </a:cubicBezTo>
                    <a:lnTo>
                      <a:pt x="38283" y="2303"/>
                    </a:lnTo>
                    <a:lnTo>
                      <a:pt x="29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  <p:sp>
            <p:nvSpPr>
              <p:cNvPr id="195" name="Google Shape;1570;p35">
                <a:extLst>
                  <a:ext uri="{FF2B5EF4-FFF2-40B4-BE49-F238E27FC236}">
                    <a16:creationId xmlns:a16="http://schemas.microsoft.com/office/drawing/2014/main" id="{D75AB423-3942-452F-B44C-3F2EC4C94AC2}"/>
                  </a:ext>
                </a:extLst>
              </p:cNvPr>
              <p:cNvSpPr/>
              <p:nvPr/>
            </p:nvSpPr>
            <p:spPr>
              <a:xfrm>
                <a:off x="3713100" y="4344900"/>
                <a:ext cx="192450" cy="192425"/>
              </a:xfrm>
              <a:custGeom>
                <a:avLst/>
                <a:gdLst/>
                <a:ahLst/>
                <a:cxnLst/>
                <a:rect l="l" t="t" r="r" b="b"/>
                <a:pathLst>
                  <a:path w="7698" h="7697" extrusionOk="0">
                    <a:moveTo>
                      <a:pt x="3849" y="0"/>
                    </a:moveTo>
                    <a:cubicBezTo>
                      <a:pt x="1731" y="0"/>
                      <a:pt x="0" y="1731"/>
                      <a:pt x="0" y="3848"/>
                    </a:cubicBezTo>
                    <a:cubicBezTo>
                      <a:pt x="0" y="5966"/>
                      <a:pt x="1731" y="7697"/>
                      <a:pt x="3849" y="7697"/>
                    </a:cubicBezTo>
                    <a:cubicBezTo>
                      <a:pt x="5986" y="7697"/>
                      <a:pt x="7697" y="5966"/>
                      <a:pt x="7697" y="3848"/>
                    </a:cubicBezTo>
                    <a:cubicBezTo>
                      <a:pt x="7697" y="1731"/>
                      <a:pt x="5986" y="0"/>
                      <a:pt x="3849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275"/>
              </a:p>
            </p:txBody>
          </p:sp>
        </p:grpSp>
        <p:cxnSp>
          <p:nvCxnSpPr>
            <p:cNvPr id="15" name="Google Shape;1571;p35">
              <a:extLst>
                <a:ext uri="{FF2B5EF4-FFF2-40B4-BE49-F238E27FC236}">
                  <a16:creationId xmlns:a16="http://schemas.microsoft.com/office/drawing/2014/main" id="{9905C82F-450C-403D-9BE7-5C9EC2837724}"/>
                </a:ext>
              </a:extLst>
            </p:cNvPr>
            <p:cNvCxnSpPr/>
            <p:nvPr/>
          </p:nvCxnSpPr>
          <p:spPr>
            <a:xfrm>
              <a:off x="2245975" y="1422967"/>
              <a:ext cx="1963200" cy="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6" name="Google Shape;1572;p35">
              <a:extLst>
                <a:ext uri="{FF2B5EF4-FFF2-40B4-BE49-F238E27FC236}">
                  <a16:creationId xmlns:a16="http://schemas.microsoft.com/office/drawing/2014/main" id="{7C7ADD32-997A-4EC1-82B3-141FE01DDD20}"/>
                </a:ext>
              </a:extLst>
            </p:cNvPr>
            <p:cNvCxnSpPr>
              <a:stCxn id="11" idx="3"/>
            </p:cNvCxnSpPr>
            <p:nvPr/>
          </p:nvCxnSpPr>
          <p:spPr>
            <a:xfrm>
              <a:off x="2245975" y="2735799"/>
              <a:ext cx="686675" cy="0"/>
            </a:xfrm>
            <a:prstGeom prst="straightConnector1">
              <a:avLst/>
            </a:prstGeom>
            <a:noFill/>
            <a:ln w="57150" cap="flat" cmpd="sng">
              <a:solidFill>
                <a:srgbClr val="FE5000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7" name="Google Shape;1573;p35">
              <a:extLst>
                <a:ext uri="{FF2B5EF4-FFF2-40B4-BE49-F238E27FC236}">
                  <a16:creationId xmlns:a16="http://schemas.microsoft.com/office/drawing/2014/main" id="{BB37F7B3-A09F-4A12-AB97-B42161317786}"/>
                </a:ext>
              </a:extLst>
            </p:cNvPr>
            <p:cNvCxnSpPr>
              <a:stCxn id="13" idx="3"/>
            </p:cNvCxnSpPr>
            <p:nvPr/>
          </p:nvCxnSpPr>
          <p:spPr>
            <a:xfrm>
              <a:off x="2245975" y="4077671"/>
              <a:ext cx="1048775" cy="0"/>
            </a:xfrm>
            <a:prstGeom prst="straightConnector1">
              <a:avLst/>
            </a:prstGeom>
            <a:noFill/>
            <a:ln w="57150" cap="flat" cmpd="sng">
              <a:solidFill>
                <a:srgbClr val="073BC4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8" name="Google Shape;1574;p35">
              <a:extLst>
                <a:ext uri="{FF2B5EF4-FFF2-40B4-BE49-F238E27FC236}">
                  <a16:creationId xmlns:a16="http://schemas.microsoft.com/office/drawing/2014/main" id="{91D52753-0892-497B-9807-02AF838F56E6}"/>
                </a:ext>
              </a:extLst>
            </p:cNvPr>
            <p:cNvSpPr txBox="1"/>
            <p:nvPr/>
          </p:nvSpPr>
          <p:spPr>
            <a:xfrm>
              <a:off x="7491624" y="1204180"/>
              <a:ext cx="1856138" cy="685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r>
                <a:rPr lang="es-ES" sz="1050" dirty="0">
                  <a:solidFill>
                    <a:schemeClr val="dk1"/>
                  </a:solidFill>
                  <a:latin typeface="Montserrat" panose="00000500000000000000" pitchFamily="2" charset="0"/>
                  <a:ea typeface="Roboto"/>
                  <a:cs typeface="Roboto"/>
                  <a:sym typeface="Roboto"/>
                </a:rPr>
                <a:t>Planeación y programación del programa</a:t>
              </a:r>
              <a:endParaRPr sz="1050" dirty="0">
                <a:latin typeface="Montserrat" panose="00000500000000000000" pitchFamily="2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" name="Google Shape;1575;p35">
              <a:extLst>
                <a:ext uri="{FF2B5EF4-FFF2-40B4-BE49-F238E27FC236}">
                  <a16:creationId xmlns:a16="http://schemas.microsoft.com/office/drawing/2014/main" id="{C106EA72-E126-4296-AE42-691032EB5289}"/>
                </a:ext>
              </a:extLst>
            </p:cNvPr>
            <p:cNvSpPr txBox="1"/>
            <p:nvPr/>
          </p:nvSpPr>
          <p:spPr>
            <a:xfrm>
              <a:off x="6897775" y="1318717"/>
              <a:ext cx="1787100" cy="20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2700" b="1" dirty="0">
                  <a:solidFill>
                    <a:srgbClr val="FFD700"/>
                  </a:solidFill>
                  <a:latin typeface="Montserrat" panose="00000500000000000000" pitchFamily="2" charset="0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2700" b="1" dirty="0">
                <a:solidFill>
                  <a:srgbClr val="FFD700"/>
                </a:solidFill>
                <a:latin typeface="Montserrat" panose="00000500000000000000" pitchFamily="2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" name="Google Shape;1576;p35">
              <a:extLst>
                <a:ext uri="{FF2B5EF4-FFF2-40B4-BE49-F238E27FC236}">
                  <a16:creationId xmlns:a16="http://schemas.microsoft.com/office/drawing/2014/main" id="{B7811CA2-7232-46AA-81C3-AB00B5095791}"/>
                </a:ext>
              </a:extLst>
            </p:cNvPr>
            <p:cNvSpPr txBox="1"/>
            <p:nvPr/>
          </p:nvSpPr>
          <p:spPr>
            <a:xfrm>
              <a:off x="7491624" y="2534237"/>
              <a:ext cx="1856138" cy="1249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r>
                <a:rPr lang="es-ES" sz="1050" dirty="0">
                  <a:solidFill>
                    <a:schemeClr val="dk1"/>
                  </a:solidFill>
                  <a:latin typeface="Montserrat" panose="00000500000000000000" pitchFamily="2" charset="0"/>
                  <a:ea typeface="Roboto"/>
                  <a:cs typeface="Roboto"/>
                  <a:sym typeface="Roboto"/>
                </a:rPr>
                <a:t>Ejecución y seguimiento de programas de habilitación, evaluación con fines de certificación </a:t>
              </a:r>
            </a:p>
          </p:txBody>
        </p:sp>
        <p:sp>
          <p:nvSpPr>
            <p:cNvPr id="21" name="Google Shape;1577;p35">
              <a:extLst>
                <a:ext uri="{FF2B5EF4-FFF2-40B4-BE49-F238E27FC236}">
                  <a16:creationId xmlns:a16="http://schemas.microsoft.com/office/drawing/2014/main" id="{B561FA9A-087B-44AF-95E1-C5C52745D684}"/>
                </a:ext>
              </a:extLst>
            </p:cNvPr>
            <p:cNvSpPr txBox="1"/>
            <p:nvPr/>
          </p:nvSpPr>
          <p:spPr>
            <a:xfrm>
              <a:off x="6897775" y="2631549"/>
              <a:ext cx="1787100" cy="20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2700" b="1" dirty="0">
                  <a:solidFill>
                    <a:srgbClr val="00B0F0"/>
                  </a:solidFill>
                  <a:latin typeface="Montserrat" panose="00000500000000000000" pitchFamily="2" charset="0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sz="2700" b="1" dirty="0">
                <a:solidFill>
                  <a:srgbClr val="00B0F0"/>
                </a:solidFill>
                <a:latin typeface="Montserrat" panose="00000500000000000000" pitchFamily="2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" name="Google Shape;1578;p35">
              <a:extLst>
                <a:ext uri="{FF2B5EF4-FFF2-40B4-BE49-F238E27FC236}">
                  <a16:creationId xmlns:a16="http://schemas.microsoft.com/office/drawing/2014/main" id="{444046D9-CD3C-47C9-B5AD-09B613CBD4CD}"/>
                </a:ext>
              </a:extLst>
            </p:cNvPr>
            <p:cNvSpPr txBox="1"/>
            <p:nvPr/>
          </p:nvSpPr>
          <p:spPr>
            <a:xfrm>
              <a:off x="7491624" y="3937626"/>
              <a:ext cx="1662067" cy="268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r>
                <a:rPr lang="es-MX" sz="1050" dirty="0">
                  <a:solidFill>
                    <a:schemeClr val="dk1"/>
                  </a:solidFill>
                  <a:latin typeface="Montserrat" panose="00000500000000000000" pitchFamily="2" charset="0"/>
                  <a:ea typeface="Roboto"/>
                  <a:cs typeface="Roboto"/>
                  <a:sym typeface="Roboto"/>
                </a:rPr>
                <a:t>Cierre de servicios</a:t>
              </a:r>
            </a:p>
          </p:txBody>
        </p:sp>
        <p:sp>
          <p:nvSpPr>
            <p:cNvPr id="23" name="Google Shape;1579;p35">
              <a:extLst>
                <a:ext uri="{FF2B5EF4-FFF2-40B4-BE49-F238E27FC236}">
                  <a16:creationId xmlns:a16="http://schemas.microsoft.com/office/drawing/2014/main" id="{AA83A232-2250-4E0F-BDD3-107E848C5DEB}"/>
                </a:ext>
              </a:extLst>
            </p:cNvPr>
            <p:cNvSpPr txBox="1"/>
            <p:nvPr/>
          </p:nvSpPr>
          <p:spPr>
            <a:xfrm>
              <a:off x="6897775" y="3973421"/>
              <a:ext cx="1787100" cy="20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2700" b="1" dirty="0">
                  <a:solidFill>
                    <a:srgbClr val="548235"/>
                  </a:solidFill>
                  <a:latin typeface="Montserrat" panose="00000500000000000000" pitchFamily="2" charset="0"/>
                  <a:ea typeface="Fira Sans Extra Condensed"/>
                  <a:cs typeface="Fira Sans Extra Condensed"/>
                  <a:sym typeface="Fira Sans Extra Condensed"/>
                </a:rPr>
                <a:t>06</a:t>
              </a:r>
              <a:endParaRPr sz="2700" b="1" dirty="0">
                <a:solidFill>
                  <a:srgbClr val="548235"/>
                </a:solidFill>
                <a:latin typeface="Montserrat" panose="00000500000000000000" pitchFamily="2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24" name="Google Shape;1580;p35">
              <a:extLst>
                <a:ext uri="{FF2B5EF4-FFF2-40B4-BE49-F238E27FC236}">
                  <a16:creationId xmlns:a16="http://schemas.microsoft.com/office/drawing/2014/main" id="{E14F12C6-08B4-4E4A-890A-001D811BA2F9}"/>
                </a:ext>
              </a:extLst>
            </p:cNvPr>
            <p:cNvCxnSpPr>
              <a:stCxn id="19" idx="1"/>
            </p:cNvCxnSpPr>
            <p:nvPr/>
          </p:nvCxnSpPr>
          <p:spPr>
            <a:xfrm flipH="1">
              <a:off x="5256776" y="1422967"/>
              <a:ext cx="1640999" cy="0"/>
            </a:xfrm>
            <a:prstGeom prst="straightConnector1">
              <a:avLst/>
            </a:prstGeom>
            <a:noFill/>
            <a:ln w="57150" cap="flat" cmpd="sng">
              <a:solidFill>
                <a:srgbClr val="FFD700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25" name="Google Shape;1581;p35">
              <a:extLst>
                <a:ext uri="{FF2B5EF4-FFF2-40B4-BE49-F238E27FC236}">
                  <a16:creationId xmlns:a16="http://schemas.microsoft.com/office/drawing/2014/main" id="{4B37E677-3A83-471B-8F2F-AE16B73BD778}"/>
                </a:ext>
              </a:extLst>
            </p:cNvPr>
            <p:cNvCxnSpPr>
              <a:stCxn id="21" idx="1"/>
            </p:cNvCxnSpPr>
            <p:nvPr/>
          </p:nvCxnSpPr>
          <p:spPr>
            <a:xfrm flipH="1">
              <a:off x="6094950" y="2735799"/>
              <a:ext cx="802825" cy="0"/>
            </a:xfrm>
            <a:prstGeom prst="straightConnector1">
              <a:avLst/>
            </a:prstGeom>
            <a:solidFill>
              <a:srgbClr val="00B0F0"/>
            </a:solidFill>
            <a:ln w="57150" cap="flat" cmpd="sng">
              <a:solidFill>
                <a:srgbClr val="00B0F0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26" name="Google Shape;1582;p35">
              <a:extLst>
                <a:ext uri="{FF2B5EF4-FFF2-40B4-BE49-F238E27FC236}">
                  <a16:creationId xmlns:a16="http://schemas.microsoft.com/office/drawing/2014/main" id="{0D67387D-4DA2-4713-A88E-9F36204B9F6A}"/>
                </a:ext>
              </a:extLst>
            </p:cNvPr>
            <p:cNvCxnSpPr>
              <a:stCxn id="23" idx="1"/>
            </p:cNvCxnSpPr>
            <p:nvPr/>
          </p:nvCxnSpPr>
          <p:spPr>
            <a:xfrm flipH="1">
              <a:off x="5885550" y="4077671"/>
              <a:ext cx="1012225" cy="0"/>
            </a:xfrm>
            <a:prstGeom prst="straightConnector1">
              <a:avLst/>
            </a:prstGeom>
            <a:solidFill>
              <a:schemeClr val="accent6">
                <a:lumMod val="75000"/>
              </a:schemeClr>
            </a:solidFill>
            <a:ln w="57150" cap="flat" cmpd="sng">
              <a:solidFill>
                <a:srgbClr val="548235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17D3865E-F1D9-49A8-BACB-D3CDE560D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5191" y="2631262"/>
            <a:ext cx="1385667" cy="1399758"/>
          </a:xfrm>
          <a:prstGeom prst="rect">
            <a:avLst/>
          </a:prstGeom>
        </p:spPr>
      </p:pic>
      <p:pic>
        <p:nvPicPr>
          <p:cNvPr id="210" name="Imagen 209">
            <a:extLst>
              <a:ext uri="{FF2B5EF4-FFF2-40B4-BE49-F238E27FC236}">
                <a16:creationId xmlns:a16="http://schemas.microsoft.com/office/drawing/2014/main" id="{156281D0-4F3D-4DF9-BF81-3F740FD83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263" y="1783406"/>
            <a:ext cx="540000" cy="540000"/>
          </a:xfrm>
          <a:prstGeom prst="rect">
            <a:avLst/>
          </a:prstGeom>
        </p:spPr>
      </p:pic>
      <p:pic>
        <p:nvPicPr>
          <p:cNvPr id="214" name="Imagen 213" descr="Icono&#10;&#10;Descripción generada automáticamente">
            <a:extLst>
              <a:ext uri="{FF2B5EF4-FFF2-40B4-BE49-F238E27FC236}">
                <a16:creationId xmlns:a16="http://schemas.microsoft.com/office/drawing/2014/main" id="{092A2033-61A2-487D-AE0A-88B037C8D6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79" y="3876756"/>
            <a:ext cx="540000" cy="540000"/>
          </a:xfrm>
          <a:prstGeom prst="rect">
            <a:avLst/>
          </a:prstGeom>
        </p:spPr>
      </p:pic>
      <p:pic>
        <p:nvPicPr>
          <p:cNvPr id="216" name="Imagen 215">
            <a:extLst>
              <a:ext uri="{FF2B5EF4-FFF2-40B4-BE49-F238E27FC236}">
                <a16:creationId xmlns:a16="http://schemas.microsoft.com/office/drawing/2014/main" id="{1DF60268-C4D8-4F27-84BD-07895355B4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1501" y="1819112"/>
            <a:ext cx="540000" cy="540000"/>
          </a:xfrm>
          <a:prstGeom prst="rect">
            <a:avLst/>
          </a:prstGeom>
        </p:spPr>
      </p:pic>
      <p:pic>
        <p:nvPicPr>
          <p:cNvPr id="218" name="Imagen 217">
            <a:extLst>
              <a:ext uri="{FF2B5EF4-FFF2-40B4-BE49-F238E27FC236}">
                <a16:creationId xmlns:a16="http://schemas.microsoft.com/office/drawing/2014/main" id="{64171BD0-43F7-4A58-BB1B-D350C5DCB7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4127" y="2711780"/>
            <a:ext cx="540000" cy="540000"/>
          </a:xfrm>
          <a:prstGeom prst="rect">
            <a:avLst/>
          </a:prstGeom>
        </p:spPr>
      </p:pic>
      <p:pic>
        <p:nvPicPr>
          <p:cNvPr id="220" name="Imagen 219">
            <a:extLst>
              <a:ext uri="{FF2B5EF4-FFF2-40B4-BE49-F238E27FC236}">
                <a16:creationId xmlns:a16="http://schemas.microsoft.com/office/drawing/2014/main" id="{F1DFE8DD-2882-4496-B505-EF280559B7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2023" y="3926204"/>
            <a:ext cx="540000" cy="540000"/>
          </a:xfrm>
          <a:prstGeom prst="rect">
            <a:avLst/>
          </a:prstGeom>
        </p:spPr>
      </p:pic>
      <p:pic>
        <p:nvPicPr>
          <p:cNvPr id="221" name="Imagen 220">
            <a:extLst>
              <a:ext uri="{FF2B5EF4-FFF2-40B4-BE49-F238E27FC236}">
                <a16:creationId xmlns:a16="http://schemas.microsoft.com/office/drawing/2014/main" id="{5721BBE3-033C-4880-A4BD-44B565EA74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5794" y="2837289"/>
            <a:ext cx="476009" cy="331765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435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B779314C-20EF-4416-BF60-4890B05A9B21}"/>
              </a:ext>
            </a:extLst>
          </p:cNvPr>
          <p:cNvSpPr txBox="1"/>
          <p:nvPr/>
        </p:nvSpPr>
        <p:spPr>
          <a:xfrm>
            <a:off x="337717" y="1062044"/>
            <a:ext cx="831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>
                <a:latin typeface="Montserrat" panose="00000500000000000000" pitchFamily="50" charset="0"/>
              </a:rPr>
              <a:t>La Evaluación de Competencias Laborales se ha ido diversificado en la </a:t>
            </a:r>
            <a:r>
              <a:rPr lang="es-MX" sz="1200" b="1" dirty="0">
                <a:latin typeface="Montserrat" panose="00000500000000000000" pitchFamily="50" charset="0"/>
              </a:rPr>
              <a:t>forma de llevar a cabo el proceso de evaluación</a:t>
            </a:r>
            <a:r>
              <a:rPr lang="es-MX" sz="1200" dirty="0">
                <a:latin typeface="Montserrat" panose="00000500000000000000" pitchFamily="50" charset="0"/>
              </a:rPr>
              <a:t> siempre manteniendo la calidad del mismo. Las formas de evaluar en esta modalidad son:</a:t>
            </a:r>
          </a:p>
        </p:txBody>
      </p:sp>
      <p:pic>
        <p:nvPicPr>
          <p:cNvPr id="14" name="Imagen 13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E585784-6409-4BD8-B51E-5BEC25276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36" y="1826714"/>
            <a:ext cx="1512000" cy="1512000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6BD2067-C6E4-4A71-8EF2-FE36B819BF53}"/>
              </a:ext>
            </a:extLst>
          </p:cNvPr>
          <p:cNvSpPr txBox="1"/>
          <p:nvPr/>
        </p:nvSpPr>
        <p:spPr>
          <a:xfrm>
            <a:off x="529732" y="3553792"/>
            <a:ext cx="21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>
                <a:latin typeface="Montserrat" panose="00000500000000000000" pitchFamily="50" charset="0"/>
              </a:rPr>
              <a:t>Presencial</a:t>
            </a:r>
            <a:r>
              <a:rPr lang="es-MX" sz="900" dirty="0">
                <a:latin typeface="Montserrat" panose="00000500000000000000" pitchFamily="50" charset="0"/>
              </a:rPr>
              <a:t>: </a:t>
            </a:r>
          </a:p>
          <a:p>
            <a:pPr algn="ctr"/>
            <a:r>
              <a:rPr lang="es-MX" sz="900" dirty="0">
                <a:latin typeface="Montserrat" panose="00000500000000000000" pitchFamily="50" charset="0"/>
              </a:rPr>
              <a:t>Se lleva a cabo aplicando de forma directa con el candidato los documentos de evaluación, permitiendo la observación in situ del desempeño del candidato.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601DCAC-383C-480B-BD08-3BF58DA159DC}"/>
              </a:ext>
            </a:extLst>
          </p:cNvPr>
          <p:cNvSpPr txBox="1"/>
          <p:nvPr/>
        </p:nvSpPr>
        <p:spPr>
          <a:xfrm>
            <a:off x="3301074" y="3553792"/>
            <a:ext cx="23001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>
                <a:latin typeface="Montserrat" panose="00000500000000000000" pitchFamily="50" charset="0"/>
              </a:rPr>
              <a:t>A distancia: </a:t>
            </a:r>
          </a:p>
          <a:p>
            <a:pPr algn="ctr"/>
            <a:r>
              <a:rPr lang="es-MX" sz="900" dirty="0">
                <a:latin typeface="Montserrat" panose="00000500000000000000" pitchFamily="50" charset="0"/>
              </a:rPr>
              <a:t>Utiliza herramientas tecnológicas de comunicación entre el evaluador y el candidato principalmente, en tanto el estándar así lo permita.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03C94F5-E17F-4C8A-A320-1FC40E656FE0}"/>
              </a:ext>
            </a:extLst>
          </p:cNvPr>
          <p:cNvSpPr txBox="1"/>
          <p:nvPr/>
        </p:nvSpPr>
        <p:spPr>
          <a:xfrm>
            <a:off x="6135424" y="3553792"/>
            <a:ext cx="22618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>
                <a:latin typeface="Montserrat" panose="00000500000000000000" pitchFamily="50" charset="0"/>
              </a:rPr>
              <a:t>En línea: </a:t>
            </a:r>
          </a:p>
          <a:p>
            <a:pPr algn="ctr"/>
            <a:r>
              <a:rPr lang="es-MX" sz="900" dirty="0">
                <a:latin typeface="Montserrat" panose="00000500000000000000" pitchFamily="50" charset="0"/>
              </a:rPr>
              <a:t>Se realiza a través de plataformas con simuladores que interactúan de manera directa con el candidato no se requiere evaluador de manera directa, pero sí para su programación.</a:t>
            </a:r>
          </a:p>
        </p:txBody>
      </p:sp>
      <p:pic>
        <p:nvPicPr>
          <p:cNvPr id="3074" name="Picture 2" descr="Evaluación diagnóstica 2022">
            <a:extLst>
              <a:ext uri="{FF2B5EF4-FFF2-40B4-BE49-F238E27FC236}">
                <a16:creationId xmlns:a16="http://schemas.microsoft.com/office/drawing/2014/main" id="{38C01559-2979-4287-8290-8927F0C09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11" y="1735156"/>
            <a:ext cx="1255720" cy="1773361"/>
          </a:xfrm>
          <a:prstGeom prst="rect">
            <a:avLst/>
          </a:prstGeom>
          <a:noFill/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que contiene tabla, computadora&#10;&#10;Descripción generada automáticamente">
            <a:extLst>
              <a:ext uri="{FF2B5EF4-FFF2-40B4-BE49-F238E27FC236}">
                <a16:creationId xmlns:a16="http://schemas.microsoft.com/office/drawing/2014/main" id="{D39038EE-9230-4DED-A60B-5F17BBD80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59" y="1877943"/>
            <a:ext cx="1595230" cy="1728166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046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3049CE7-DEED-41FC-8BED-D02B0EEAF735}"/>
              </a:ext>
            </a:extLst>
          </p:cNvPr>
          <p:cNvSpPr txBox="1">
            <a:spLocks/>
          </p:cNvSpPr>
          <p:nvPr/>
        </p:nvSpPr>
        <p:spPr>
          <a:xfrm>
            <a:off x="1" y="807011"/>
            <a:ext cx="8457418" cy="3269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1600" b="1" dirty="0">
                <a:latin typeface="Montserrat" panose="00000500000000000000" pitchFamily="2" charset="0"/>
              </a:rPr>
              <a:t>Programas para la Certificación de Competencias Laborales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AAD8E7-E769-4FD7-8B96-2F71C1DCDA4A}"/>
              </a:ext>
            </a:extLst>
          </p:cNvPr>
          <p:cNvSpPr txBox="1"/>
          <p:nvPr/>
        </p:nvSpPr>
        <p:spPr>
          <a:xfrm>
            <a:off x="1515290" y="1358756"/>
            <a:ext cx="6113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Montserrat" panose="00000500000000000000" pitchFamily="2" charset="0"/>
              </a:rPr>
              <a:t>Este programa está enfocado a la habilitación/actualización de evaluadores y está basado en la actualización del EC0076 “</a:t>
            </a:r>
            <a:r>
              <a:rPr lang="es-ES" dirty="0">
                <a:latin typeface="Montserrat" panose="00000500000000000000" pitchFamily="2" charset="0"/>
              </a:rPr>
              <a:t>Evaluación de la competencia de candidatos con base en Estándares de Competencia”</a:t>
            </a:r>
            <a:r>
              <a:rPr lang="es-MX" dirty="0">
                <a:latin typeface="Montserrat" panose="00000500000000000000" pitchFamily="2" charset="0"/>
              </a:rPr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948691-4D58-4D9B-A819-D390A42C4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544" y="1349809"/>
            <a:ext cx="972000" cy="972000"/>
          </a:xfrm>
          <a:prstGeom prst="rect">
            <a:avLst/>
          </a:prstGeom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DFEB923-E0BD-49F2-938D-19AD836E3137}"/>
              </a:ext>
            </a:extLst>
          </p:cNvPr>
          <p:cNvSpPr txBox="1">
            <a:spLocks/>
          </p:cNvSpPr>
          <p:nvPr/>
        </p:nvSpPr>
        <p:spPr>
          <a:xfrm>
            <a:off x="-8709" y="1484244"/>
            <a:ext cx="1489165" cy="536241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b="1" dirty="0">
                <a:latin typeface="Montserrat" panose="00000500000000000000" pitchFamily="2" charset="0"/>
              </a:rPr>
              <a:t>Actualización </a:t>
            </a:r>
          </a:p>
          <a:p>
            <a:pPr algn="r"/>
            <a:r>
              <a:rPr lang="es-ES" b="1" dirty="0">
                <a:latin typeface="Montserrat" panose="00000500000000000000" pitchFamily="2" charset="0"/>
              </a:rPr>
              <a:t>del EC0076</a:t>
            </a:r>
            <a:endParaRPr lang="es-MX" b="1" dirty="0">
              <a:latin typeface="Montserrat" panose="00000500000000000000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60C32D6-2A58-4020-865F-E8F6DDBBB148}"/>
              </a:ext>
            </a:extLst>
          </p:cNvPr>
          <p:cNvSpPr/>
          <p:nvPr/>
        </p:nvSpPr>
        <p:spPr>
          <a:xfrm>
            <a:off x="1480456" y="1384761"/>
            <a:ext cx="69669" cy="8447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90C78AB-6048-427B-A3E1-23880E1DA3AF}"/>
              </a:ext>
            </a:extLst>
          </p:cNvPr>
          <p:cNvSpPr txBox="1">
            <a:spLocks/>
          </p:cNvSpPr>
          <p:nvPr/>
        </p:nvSpPr>
        <p:spPr>
          <a:xfrm>
            <a:off x="1237686" y="2712761"/>
            <a:ext cx="1907473" cy="536241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b="1" dirty="0">
                <a:latin typeface="Montserrat" panose="00000500000000000000" pitchFamily="2" charset="0"/>
              </a:rPr>
              <a:t>Seguimiento a la certificación Dual</a:t>
            </a:r>
            <a:endParaRPr lang="es-MX" b="1" dirty="0">
              <a:latin typeface="Montserrat" panose="000005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7196530-4969-4F9B-9E2E-37CEDEB6AB1A}"/>
              </a:ext>
            </a:extLst>
          </p:cNvPr>
          <p:cNvSpPr/>
          <p:nvPr/>
        </p:nvSpPr>
        <p:spPr>
          <a:xfrm>
            <a:off x="3145159" y="2558515"/>
            <a:ext cx="69669" cy="8447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320D462-9413-4026-BAB2-2D90F779F231}"/>
              </a:ext>
            </a:extLst>
          </p:cNvPr>
          <p:cNvSpPr txBox="1"/>
          <p:nvPr/>
        </p:nvSpPr>
        <p:spPr>
          <a:xfrm>
            <a:off x="3214828" y="2610359"/>
            <a:ext cx="5452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Montserrat" panose="00000500000000000000" pitchFamily="2" charset="0"/>
              </a:rPr>
              <a:t>El programa  de certificación Dual considera la formación y preparación para la ejecución la Educación Dual iniciado en abril del presente año.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26854B-EE69-4C8B-80EF-83F951263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36" y="2493691"/>
            <a:ext cx="967213" cy="972000"/>
          </a:xfrm>
          <a:prstGeom prst="rect">
            <a:avLst/>
          </a:prstGeom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10AE18-34F0-92E5-7539-8A3CF0348B85}"/>
              </a:ext>
            </a:extLst>
          </p:cNvPr>
          <p:cNvSpPr txBox="1">
            <a:spLocks/>
          </p:cNvSpPr>
          <p:nvPr/>
        </p:nvSpPr>
        <p:spPr>
          <a:xfrm>
            <a:off x="0" y="3948703"/>
            <a:ext cx="1480480" cy="536241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b="1" dirty="0">
                <a:latin typeface="Montserrat" panose="00000500000000000000" pitchFamily="2" charset="0"/>
              </a:rPr>
              <a:t>Asesorías</a:t>
            </a:r>
          </a:p>
          <a:p>
            <a:pPr algn="r"/>
            <a:r>
              <a:rPr lang="es-ES" b="1" dirty="0">
                <a:latin typeface="Montserrat" panose="00000500000000000000" pitchFamily="2" charset="0"/>
              </a:rPr>
              <a:t>permanentes</a:t>
            </a:r>
            <a:endParaRPr lang="es-MX" b="1" dirty="0">
              <a:latin typeface="Montserrat" panose="000005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D4A70FC-861C-F203-CA47-FF675ACA613C}"/>
              </a:ext>
            </a:extLst>
          </p:cNvPr>
          <p:cNvSpPr/>
          <p:nvPr/>
        </p:nvSpPr>
        <p:spPr>
          <a:xfrm>
            <a:off x="1480480" y="3794457"/>
            <a:ext cx="75649" cy="846000"/>
          </a:xfrm>
          <a:prstGeom prst="rect">
            <a:avLst/>
          </a:prstGeom>
          <a:solidFill>
            <a:srgbClr val="1AE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BB7ACC-3D40-6931-9E85-2019052BACC3}"/>
              </a:ext>
            </a:extLst>
          </p:cNvPr>
          <p:cNvSpPr txBox="1"/>
          <p:nvPr/>
        </p:nvSpPr>
        <p:spPr>
          <a:xfrm>
            <a:off x="1539491" y="3759518"/>
            <a:ext cx="6113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Montserrat" panose="00000500000000000000" pitchFamily="2" charset="0"/>
              </a:rPr>
              <a:t>Este programa fortalece el apoyo para la operación de los Centros de Evaluación, desde aspectos técnicos como el uso de plataformas hasta la ejecución y conclusión de los procesos, se lleva a cabo principalmente con videoconferencias programadas.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29763D4-D65A-D92D-2640-DB870F175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4473" y="3668457"/>
            <a:ext cx="972000" cy="972000"/>
          </a:xfrm>
          <a:prstGeom prst="rect">
            <a:avLst/>
          </a:prstGeom>
          <a:effectLst>
            <a:outerShdw blurRad="50800" dist="1143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567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7EA48-89A7-4DA4-BA26-4E8391507E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26400" y="1752943"/>
            <a:ext cx="6436800" cy="579857"/>
          </a:xfrm>
        </p:spPr>
        <p:txBody>
          <a:bodyPr>
            <a:noAutofit/>
          </a:bodyPr>
          <a:lstStyle/>
          <a:p>
            <a:pPr algn="just"/>
            <a:r>
              <a:rPr lang="es-ES" sz="1800" dirty="0">
                <a:latin typeface="Montserrat" panose="00000500000000000000" pitchFamily="2" charset="0"/>
              </a:rPr>
              <a:t>La Certificación en línea, es una manera de realizar una certificación más directa y versátil, ya que todo se realiza en línea, solo se requiere una computadora e internet.</a:t>
            </a:r>
            <a:endParaRPr lang="es-MX" sz="1800" dirty="0">
              <a:latin typeface="Montserrat" panose="000005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0BC532-0A0E-4CF0-9917-766FE23FAA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0" y="3321778"/>
            <a:ext cx="5807910" cy="8354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dirty="0">
                <a:latin typeface="Montserrat" panose="00000500000000000000" pitchFamily="2" charset="0"/>
              </a:rPr>
              <a:t>Las certificaciones en línea se dividen en 2 partes</a:t>
            </a:r>
          </a:p>
          <a:p>
            <a:pPr marL="0" indent="0">
              <a:buNone/>
            </a:pPr>
            <a:endParaRPr lang="es-ES" sz="1800" dirty="0">
              <a:latin typeface="Montserrat" panose="00000500000000000000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800" dirty="0">
                <a:latin typeface="Montserrat" panose="00000500000000000000" pitchFamily="2" charset="0"/>
              </a:rPr>
              <a:t>Capacitación en línea.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800" dirty="0">
                <a:latin typeface="Montserrat" panose="00000500000000000000" pitchFamily="2" charset="0"/>
              </a:rPr>
              <a:t>Evaluación en línea. </a:t>
            </a:r>
          </a:p>
        </p:txBody>
      </p:sp>
      <p:pic>
        <p:nvPicPr>
          <p:cNvPr id="6" name="Picture 2" descr="Evaluación diagnóstica 2022">
            <a:extLst>
              <a:ext uri="{FF2B5EF4-FFF2-40B4-BE49-F238E27FC236}">
                <a16:creationId xmlns:a16="http://schemas.microsoft.com/office/drawing/2014/main" id="{5469D02F-42D5-4E47-BDA5-60B3BEDD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9" y="1363247"/>
            <a:ext cx="1255720" cy="1773361"/>
          </a:xfrm>
          <a:prstGeom prst="rect">
            <a:avLst/>
          </a:prstGeom>
          <a:noFill/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ED1F21C-BAD3-4A07-A73B-F27F5E1A4655}"/>
              </a:ext>
            </a:extLst>
          </p:cNvPr>
          <p:cNvSpPr txBox="1">
            <a:spLocks/>
          </p:cNvSpPr>
          <p:nvPr/>
        </p:nvSpPr>
        <p:spPr>
          <a:xfrm>
            <a:off x="1" y="807011"/>
            <a:ext cx="8457418" cy="3269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1600" b="1" dirty="0">
                <a:latin typeface="Montserrat" panose="00000500000000000000" pitchFamily="2" charset="0"/>
              </a:rPr>
              <a:t>Programas para la Certificación de Competencias Laborales/En línea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357541-6ABF-45C3-8D37-FBCFFD1F6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638" y="3019501"/>
            <a:ext cx="1440000" cy="1440000"/>
          </a:xfrm>
          <a:prstGeom prst="rect">
            <a:avLst/>
          </a:prstGeom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71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AB30EE-D10C-4FF0-B227-9ADA24A92E8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10112" y="1136053"/>
            <a:ext cx="7542449" cy="1435697"/>
          </a:xfrm>
        </p:spPr>
        <p:txBody>
          <a:bodyPr/>
          <a:lstStyle/>
          <a:p>
            <a:pPr marL="139700" indent="0" algn="just">
              <a:buNone/>
            </a:pPr>
            <a:r>
              <a:rPr lang="es-ES" sz="1600" dirty="0">
                <a:latin typeface="Montserrat" panose="00000500000000000000" pitchFamily="2" charset="0"/>
              </a:rPr>
              <a:t>Es una capacitación previa a la evaluación en línea, donde se exponen los temas considerados tanto para el uso de la plataforma como del contenido a evaluar/certificar.</a:t>
            </a:r>
          </a:p>
          <a:p>
            <a:pPr marL="139700" indent="0">
              <a:buNone/>
            </a:pPr>
            <a:endParaRPr lang="es-ES" sz="1600" dirty="0">
              <a:latin typeface="Montserrat" panose="000005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1600" dirty="0">
                <a:latin typeface="Montserrat" panose="00000500000000000000" pitchFamily="2" charset="0"/>
              </a:rPr>
              <a:t>Esta abierto 24/7 los 365 días del año.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1600" dirty="0">
                <a:latin typeface="Montserrat" panose="00000500000000000000" pitchFamily="2" charset="0"/>
              </a:rPr>
              <a:t>Es mediante una liga de internet y no se requiere abrir otros elementos.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1600" dirty="0">
                <a:latin typeface="Montserrat" panose="00000500000000000000" pitchFamily="2" charset="0"/>
              </a:rPr>
              <a:t>No requiere un instructor.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1600" dirty="0">
                <a:latin typeface="Montserrat" panose="00000500000000000000" pitchFamily="2" charset="0"/>
              </a:rPr>
              <a:t>Actualmente contamos con: 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1600" dirty="0">
              <a:latin typeface="Montserrat" panose="000005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ES" sz="1600" dirty="0">
              <a:latin typeface="Montserrat" panose="00000500000000000000" pitchFamily="2" charset="0"/>
            </a:endParaRPr>
          </a:p>
          <a:p>
            <a:pPr lvl="1">
              <a:lnSpc>
                <a:spcPts val="600"/>
              </a:lnSpc>
              <a:buFont typeface="Wingdings" panose="05000000000000000000" pitchFamily="2" charset="2"/>
              <a:buChar char="ü"/>
            </a:pPr>
            <a:endParaRPr lang="es-ES" dirty="0">
              <a:latin typeface="Montserrat" panose="00000500000000000000" pitchFamily="2" charset="0"/>
            </a:endParaRPr>
          </a:p>
          <a:p>
            <a:pPr marL="596900" lvl="1" indent="0">
              <a:buNone/>
            </a:pPr>
            <a:endParaRPr lang="es-ES" sz="900" dirty="0">
              <a:latin typeface="Montserrat" panose="000005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s-ES" sz="1050" dirty="0">
              <a:latin typeface="Montserrat" panose="00000500000000000000" pitchFamily="2" charset="0"/>
            </a:endParaRPr>
          </a:p>
          <a:p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F748B93-FAB4-4BB8-A97C-B0856BCC2BC2}"/>
              </a:ext>
            </a:extLst>
          </p:cNvPr>
          <p:cNvSpPr txBox="1">
            <a:spLocks/>
          </p:cNvSpPr>
          <p:nvPr/>
        </p:nvSpPr>
        <p:spPr>
          <a:xfrm>
            <a:off x="1" y="807011"/>
            <a:ext cx="5976937" cy="3269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1600" b="1" dirty="0">
                <a:latin typeface="Montserrat" panose="00000500000000000000" pitchFamily="2" charset="0"/>
              </a:rPr>
              <a:t>Capacitación en línea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CD2FE6-61D4-41ED-B6FC-EA2683147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" y="1018810"/>
            <a:ext cx="1552940" cy="15529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3074910-8AD2-4444-AE77-319E524527F2}"/>
              </a:ext>
            </a:extLst>
          </p:cNvPr>
          <p:cNvSpPr/>
          <p:nvPr/>
        </p:nvSpPr>
        <p:spPr>
          <a:xfrm>
            <a:off x="1720801" y="3506828"/>
            <a:ext cx="5767199" cy="1127995"/>
          </a:xfrm>
          <a:prstGeom prst="roundRect">
            <a:avLst>
              <a:gd name="adj" fmla="val 2459"/>
            </a:avLst>
          </a:prstGeom>
          <a:gradFill>
            <a:gsLst>
              <a:gs pos="1000">
                <a:schemeClr val="bg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es-MX" sz="1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es-MX" sz="1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es-MX" sz="1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es-MX" sz="10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D9FC30E-B3ED-4B82-B01C-CB0194295A97}"/>
              </a:ext>
            </a:extLst>
          </p:cNvPr>
          <p:cNvSpPr txBox="1"/>
          <p:nvPr/>
        </p:nvSpPr>
        <p:spPr>
          <a:xfrm>
            <a:off x="2037599" y="3470828"/>
            <a:ext cx="7014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1" indent="-266700">
              <a:buFont typeface="+mj-lt"/>
              <a:buAutoNum type="arabicPeriod"/>
            </a:pPr>
            <a:r>
              <a:rPr lang="es-ES" sz="1200" b="1" dirty="0">
                <a:latin typeface="Montserrat" panose="00000500000000000000" pitchFamily="2" charset="0"/>
              </a:rPr>
              <a:t>EC0081 Manejo higiénico de los alimentos</a:t>
            </a:r>
          </a:p>
          <a:p>
            <a:pPr marL="266700" lvl="1" indent="-266700">
              <a:buFont typeface="+mj-lt"/>
              <a:buAutoNum type="arabicPeriod"/>
            </a:pPr>
            <a:r>
              <a:rPr lang="es-ES" sz="1200" b="1" dirty="0">
                <a:latin typeface="Montserrat" panose="00000500000000000000" pitchFamily="2" charset="0"/>
              </a:rPr>
              <a:t>EC0107 Manejo de procesadores de textos digitales</a:t>
            </a:r>
          </a:p>
          <a:p>
            <a:pPr marL="266700" lvl="1" indent="-266700">
              <a:buFont typeface="+mj-lt"/>
              <a:buAutoNum type="arabicPeriod"/>
            </a:pPr>
            <a:r>
              <a:rPr lang="es-ES" sz="1200" b="1" dirty="0">
                <a:latin typeface="Montserrat" panose="00000500000000000000" pitchFamily="2" charset="0"/>
              </a:rPr>
              <a:t>EC0108 Manejo de procesadores de hoja de cálculo digitales</a:t>
            </a:r>
          </a:p>
          <a:p>
            <a:pPr marL="266700" lvl="1" indent="-266700">
              <a:buFont typeface="+mj-lt"/>
              <a:buAutoNum type="arabicPeriod"/>
            </a:pPr>
            <a:r>
              <a:rPr lang="es-ES" sz="1200" b="1" dirty="0">
                <a:latin typeface="Montserrat" panose="00000500000000000000" pitchFamily="2" charset="0"/>
              </a:rPr>
              <a:t>EC0109 Manejo de procesadores de presentaciones digitales</a:t>
            </a:r>
          </a:p>
          <a:p>
            <a:pPr marL="266700" lvl="1" indent="-266700">
              <a:buFont typeface="+mj-lt"/>
              <a:buAutoNum type="arabicPeriod"/>
            </a:pPr>
            <a:r>
              <a:rPr lang="es-ES" sz="1200" b="1" dirty="0">
                <a:latin typeface="Montserrat" panose="00000500000000000000" pitchFamily="2" charset="0"/>
              </a:rPr>
              <a:t>EC0362 Asesoría en Cursos de Formación en Línea</a:t>
            </a:r>
          </a:p>
          <a:p>
            <a:pPr marL="266700" lvl="1" indent="-266700">
              <a:buFont typeface="+mj-lt"/>
              <a:buAutoNum type="arabicPeriod"/>
            </a:pPr>
            <a:r>
              <a:rPr lang="es-ES" sz="1200" b="1" dirty="0">
                <a:latin typeface="Montserrat" panose="00000500000000000000" pitchFamily="2" charset="0"/>
              </a:rPr>
              <a:t>EC0366 Desarrollo de cursos de formación en línea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334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F748B93-FAB4-4BB8-A97C-B0856BCC2BC2}"/>
              </a:ext>
            </a:extLst>
          </p:cNvPr>
          <p:cNvSpPr txBox="1">
            <a:spLocks/>
          </p:cNvSpPr>
          <p:nvPr/>
        </p:nvSpPr>
        <p:spPr>
          <a:xfrm>
            <a:off x="1" y="807011"/>
            <a:ext cx="5976937" cy="3269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1600" b="1" dirty="0">
                <a:latin typeface="Montserrat" panose="00000500000000000000" pitchFamily="2" charset="0"/>
              </a:rPr>
              <a:t>Capacitación en línea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D9FC30E-B3ED-4B82-B01C-CB0194295A97}"/>
              </a:ext>
            </a:extLst>
          </p:cNvPr>
          <p:cNvSpPr txBox="1"/>
          <p:nvPr/>
        </p:nvSpPr>
        <p:spPr>
          <a:xfrm>
            <a:off x="1917640" y="1251425"/>
            <a:ext cx="685382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 startAt="7"/>
            </a:pPr>
            <a:r>
              <a:rPr lang="es-ES" sz="1600" dirty="0">
                <a:latin typeface="Montserrat" panose="00000500000000000000" pitchFamily="2" charset="0"/>
              </a:rPr>
              <a:t>EC0074 Coordinación de Grupos Técnicos de Expertos para el Desarrollo del Estándar de Competencia</a:t>
            </a:r>
          </a:p>
          <a:p>
            <a:pPr marL="342900" lvl="1" indent="-342900">
              <a:buFont typeface="+mj-lt"/>
              <a:buAutoNum type="arabicPeriod" startAt="7"/>
            </a:pPr>
            <a:r>
              <a:rPr lang="es-ES" sz="1600" dirty="0">
                <a:latin typeface="Montserrat" panose="00000500000000000000" pitchFamily="2" charset="0"/>
              </a:rPr>
              <a:t>EC0076. Evaluación de la Competencia de Candidatos con base en Estándares de Competencia (en actualización)</a:t>
            </a:r>
          </a:p>
          <a:p>
            <a:pPr marL="342900" lvl="1" indent="-342900">
              <a:buFont typeface="+mj-lt"/>
              <a:buAutoNum type="arabicPeriod" startAt="7"/>
            </a:pPr>
            <a:r>
              <a:rPr lang="es-ES" sz="1600" dirty="0">
                <a:latin typeface="Montserrat" panose="00000500000000000000" pitchFamily="2" charset="0"/>
              </a:rPr>
              <a:t>EC0121. Elaboración de Proyectos de Aprendizaje Integrando el Uso de las Tecnologías de la Información y la Comunicación</a:t>
            </a:r>
          </a:p>
          <a:p>
            <a:pPr marL="342900" lvl="1" indent="-342900">
              <a:buFont typeface="+mj-lt"/>
              <a:buAutoNum type="arabicPeriod" startAt="7"/>
            </a:pPr>
            <a:r>
              <a:rPr lang="es-ES" sz="1600" dirty="0">
                <a:latin typeface="Montserrat" panose="00000500000000000000" pitchFamily="2" charset="0"/>
              </a:rPr>
              <a:t>EC0315. Aprender a Aprender en los Centros de Trabajo</a:t>
            </a:r>
          </a:p>
          <a:p>
            <a:pPr marL="342900" lvl="1" indent="-342900">
              <a:buFont typeface="+mj-lt"/>
              <a:buAutoNum type="arabicPeriod" startAt="7"/>
            </a:pPr>
            <a:r>
              <a:rPr lang="es-ES" sz="1600" dirty="0">
                <a:latin typeface="Montserrat" panose="00000500000000000000" pitchFamily="2" charset="0"/>
              </a:rPr>
              <a:t>EC0391.01 Verificación de las condiciones de seguridad e higiene en los centros de trabajo</a:t>
            </a:r>
          </a:p>
          <a:p>
            <a:pPr marL="342900" lvl="1" indent="-342900">
              <a:buFont typeface="+mj-lt"/>
              <a:buAutoNum type="arabicPeriod" startAt="7"/>
            </a:pPr>
            <a:r>
              <a:rPr lang="es-ES" sz="1600" dirty="0">
                <a:latin typeface="Montserrat" panose="00000500000000000000" pitchFamily="2" charset="0"/>
              </a:rPr>
              <a:t>EC0513. Aprender a Emprender en los Centros de Trabajo</a:t>
            </a:r>
          </a:p>
          <a:p>
            <a:pPr marL="342900" lvl="1" indent="-342900">
              <a:buFont typeface="+mj-lt"/>
              <a:buAutoNum type="arabicPeriod" startAt="7"/>
            </a:pPr>
            <a:r>
              <a:rPr lang="es-ES" sz="1600" dirty="0">
                <a:latin typeface="Montserrat" panose="00000500000000000000" pitchFamily="2" charset="0"/>
              </a:rPr>
              <a:t>EC0553. Comunicación Efectiva en el Trabajo</a:t>
            </a:r>
          </a:p>
          <a:p>
            <a:pPr marL="342900" lvl="1" indent="-342900">
              <a:buFont typeface="+mj-lt"/>
              <a:buAutoNum type="arabicPeriod" startAt="7"/>
            </a:pPr>
            <a:r>
              <a:rPr lang="es-ES" sz="1600" dirty="0">
                <a:latin typeface="Montserrat" panose="00000500000000000000" pitchFamily="2" charset="0"/>
              </a:rPr>
              <a:t>EC0554. Trabajo en Equipo</a:t>
            </a:r>
          </a:p>
          <a:p>
            <a:pPr marL="342900" lvl="1" indent="-342900">
              <a:buFont typeface="+mj-lt"/>
              <a:buAutoNum type="arabicPeriod" startAt="7"/>
            </a:pPr>
            <a:r>
              <a:rPr lang="es-ES" sz="1600" dirty="0">
                <a:latin typeface="Montserrat" panose="00000500000000000000" pitchFamily="2" charset="0"/>
              </a:rPr>
              <a:t>EC0581. Integración y Funcionamiento de las Comisiones Mixtas de Capacitación, Adiestramiento y Productividad.</a:t>
            </a:r>
          </a:p>
          <a:p>
            <a:endParaRPr lang="es-MX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5E86032-83F6-44C5-89C4-5BFC4C666D89}"/>
              </a:ext>
            </a:extLst>
          </p:cNvPr>
          <p:cNvSpPr/>
          <p:nvPr/>
        </p:nvSpPr>
        <p:spPr>
          <a:xfrm rot="16200000">
            <a:off x="-254203" y="2853974"/>
            <a:ext cx="3482352" cy="2772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tx1"/>
                </a:solidFill>
                <a:latin typeface="Montserrat" panose="00000500000000000000" pitchFamily="2" charset="0"/>
              </a:rPr>
              <a:t>Oferta de cursos en línea</a:t>
            </a:r>
          </a:p>
        </p:txBody>
      </p:sp>
    </p:spTree>
    <p:extLst>
      <p:ext uri="{BB962C8B-B14F-4D97-AF65-F5344CB8AC3E}">
        <p14:creationId xmlns:p14="http://schemas.microsoft.com/office/powerpoint/2010/main" val="19460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2555F5A-929B-4A08-A007-0EF396960005}"/>
              </a:ext>
            </a:extLst>
          </p:cNvPr>
          <p:cNvSpPr txBox="1">
            <a:spLocks/>
          </p:cNvSpPr>
          <p:nvPr/>
        </p:nvSpPr>
        <p:spPr>
          <a:xfrm>
            <a:off x="1" y="807011"/>
            <a:ext cx="6776498" cy="3269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1600" b="1" dirty="0">
                <a:latin typeface="Montserrat" panose="00000500000000000000" pitchFamily="2" charset="0"/>
              </a:rPr>
              <a:t>Requerimientos para los procesos en línea CONOCER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  <p:grpSp>
        <p:nvGrpSpPr>
          <p:cNvPr id="19" name="Google Shape;1064;p22">
            <a:extLst>
              <a:ext uri="{FF2B5EF4-FFF2-40B4-BE49-F238E27FC236}">
                <a16:creationId xmlns:a16="http://schemas.microsoft.com/office/drawing/2014/main" id="{7D9CAE30-27F4-45BF-A2E5-8B6924B970AD}"/>
              </a:ext>
            </a:extLst>
          </p:cNvPr>
          <p:cNvGrpSpPr/>
          <p:nvPr/>
        </p:nvGrpSpPr>
        <p:grpSpPr>
          <a:xfrm>
            <a:off x="956182" y="1739708"/>
            <a:ext cx="2372677" cy="2572680"/>
            <a:chOff x="3141938" y="3097009"/>
            <a:chExt cx="1508666" cy="15090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" name="Google Shape;1065;p22">
              <a:extLst>
                <a:ext uri="{FF2B5EF4-FFF2-40B4-BE49-F238E27FC236}">
                  <a16:creationId xmlns:a16="http://schemas.microsoft.com/office/drawing/2014/main" id="{23C96DD2-F7BD-4CAF-A62B-86AC7D27EC5F}"/>
                </a:ext>
              </a:extLst>
            </p:cNvPr>
            <p:cNvSpPr/>
            <p:nvPr/>
          </p:nvSpPr>
          <p:spPr>
            <a:xfrm>
              <a:off x="3141938" y="3097009"/>
              <a:ext cx="1508666" cy="1509045"/>
            </a:xfrm>
            <a:custGeom>
              <a:avLst/>
              <a:gdLst/>
              <a:ahLst/>
              <a:cxnLst/>
              <a:rect l="l" t="t" r="r" b="b"/>
              <a:pathLst>
                <a:path w="47686" h="47698" extrusionOk="0">
                  <a:moveTo>
                    <a:pt x="1" y="1"/>
                  </a:moveTo>
                  <a:lnTo>
                    <a:pt x="1" y="47697"/>
                  </a:lnTo>
                  <a:lnTo>
                    <a:pt x="47685" y="47697"/>
                  </a:lnTo>
                  <a:lnTo>
                    <a:pt x="4768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1066;p22">
              <a:extLst>
                <a:ext uri="{FF2B5EF4-FFF2-40B4-BE49-F238E27FC236}">
                  <a16:creationId xmlns:a16="http://schemas.microsoft.com/office/drawing/2014/main" id="{E288A105-1AA0-4CC4-9FEA-B8B1AF0F298E}"/>
                </a:ext>
              </a:extLst>
            </p:cNvPr>
            <p:cNvSpPr/>
            <p:nvPr/>
          </p:nvSpPr>
          <p:spPr>
            <a:xfrm>
              <a:off x="3254818" y="3179458"/>
              <a:ext cx="772240" cy="1014836"/>
            </a:xfrm>
            <a:custGeom>
              <a:avLst/>
              <a:gdLst/>
              <a:ahLst/>
              <a:cxnLst/>
              <a:rect l="l" t="t" r="r" b="b"/>
              <a:pathLst>
                <a:path w="24409" h="32077" extrusionOk="0">
                  <a:moveTo>
                    <a:pt x="22706" y="1"/>
                  </a:moveTo>
                  <a:lnTo>
                    <a:pt x="22396" y="287"/>
                  </a:lnTo>
                  <a:lnTo>
                    <a:pt x="23551" y="1418"/>
                  </a:lnTo>
                  <a:lnTo>
                    <a:pt x="1" y="1418"/>
                  </a:lnTo>
                  <a:lnTo>
                    <a:pt x="1" y="32076"/>
                  </a:lnTo>
                  <a:lnTo>
                    <a:pt x="441" y="32076"/>
                  </a:lnTo>
                  <a:lnTo>
                    <a:pt x="441" y="1858"/>
                  </a:lnTo>
                  <a:lnTo>
                    <a:pt x="23551" y="1858"/>
                  </a:lnTo>
                  <a:lnTo>
                    <a:pt x="22396" y="3049"/>
                  </a:lnTo>
                  <a:lnTo>
                    <a:pt x="22706" y="3382"/>
                  </a:lnTo>
                  <a:lnTo>
                    <a:pt x="24408" y="1691"/>
                  </a:lnTo>
                  <a:lnTo>
                    <a:pt x="22706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1067;p22">
              <a:extLst>
                <a:ext uri="{FF2B5EF4-FFF2-40B4-BE49-F238E27FC236}">
                  <a16:creationId xmlns:a16="http://schemas.microsoft.com/office/drawing/2014/main" id="{4FCEE379-DA40-41A0-BA75-AE151D878F3B}"/>
                </a:ext>
              </a:extLst>
            </p:cNvPr>
            <p:cNvSpPr/>
            <p:nvPr/>
          </p:nvSpPr>
          <p:spPr>
            <a:xfrm>
              <a:off x="3141938" y="4520884"/>
              <a:ext cx="1508666" cy="85168"/>
            </a:xfrm>
            <a:custGeom>
              <a:avLst/>
              <a:gdLst/>
              <a:ahLst/>
              <a:cxnLst/>
              <a:rect l="l" t="t" r="r" b="b"/>
              <a:pathLst>
                <a:path w="47686" h="2692" extrusionOk="0">
                  <a:moveTo>
                    <a:pt x="1" y="0"/>
                  </a:moveTo>
                  <a:lnTo>
                    <a:pt x="1" y="2691"/>
                  </a:lnTo>
                  <a:lnTo>
                    <a:pt x="47685" y="2691"/>
                  </a:lnTo>
                  <a:lnTo>
                    <a:pt x="47685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1068;p22">
              <a:extLst>
                <a:ext uri="{FF2B5EF4-FFF2-40B4-BE49-F238E27FC236}">
                  <a16:creationId xmlns:a16="http://schemas.microsoft.com/office/drawing/2014/main" id="{D69E789D-CBF8-40FE-96FE-444CA91C7E82}"/>
                </a:ext>
              </a:extLst>
            </p:cNvPr>
            <p:cNvSpPr txBox="1"/>
            <p:nvPr/>
          </p:nvSpPr>
          <p:spPr>
            <a:xfrm>
              <a:off x="3297020" y="3860848"/>
              <a:ext cx="1270002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Montserrat" panose="000005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Capacitación en línea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ontserrat" panose="000005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" name="Google Shape;1069;p22">
              <a:extLst>
                <a:ext uri="{FF2B5EF4-FFF2-40B4-BE49-F238E27FC236}">
                  <a16:creationId xmlns:a16="http://schemas.microsoft.com/office/drawing/2014/main" id="{A7B29869-BFC2-4AF7-8C4C-088CD09134A3}"/>
                </a:ext>
              </a:extLst>
            </p:cNvPr>
            <p:cNvSpPr txBox="1"/>
            <p:nvPr/>
          </p:nvSpPr>
          <p:spPr>
            <a:xfrm>
              <a:off x="3297020" y="3412598"/>
              <a:ext cx="1198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494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ontserrat" panose="000005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4949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3E90C1-141A-4763-A236-D3E9BCF307A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503531" y="1688630"/>
            <a:ext cx="5493713" cy="253040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1800" dirty="0">
                <a:latin typeface="Montserrat" panose="00000500000000000000" pitchFamily="2" charset="0"/>
              </a:rPr>
              <a:t>Solicitud vía correo electrónico con su oficio.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>
                <a:latin typeface="Montserrat" panose="00000500000000000000" pitchFamily="2" charset="0"/>
              </a:rPr>
              <a:t>Enviar el “Formato para la habilitación a la plataforma en línea</a:t>
            </a:r>
            <a:r>
              <a:rPr lang="es-ES" sz="1800" b="1" dirty="0">
                <a:latin typeface="Montserrat" panose="00000500000000000000" pitchFamily="2" charset="0"/>
              </a:rPr>
              <a:t>*</a:t>
            </a:r>
            <a:r>
              <a:rPr lang="es-ES" sz="1800" dirty="0">
                <a:latin typeface="Montserrat" panose="00000500000000000000" pitchFamily="2" charset="0"/>
              </a:rPr>
              <a:t>” requisitada.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>
                <a:latin typeface="Montserrat" panose="00000500000000000000" pitchFamily="2" charset="0"/>
              </a:rPr>
              <a:t>Pago de los accesos correspondientes. (internos o externos)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1800" dirty="0">
              <a:latin typeface="Montserrat" panose="000005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ES" sz="1800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es-ES" sz="1800" b="1" dirty="0">
                <a:latin typeface="Montserrat" panose="00000500000000000000" pitchFamily="2" charset="0"/>
              </a:rPr>
              <a:t>*Publicado en el micrositio*</a:t>
            </a:r>
            <a:endParaRPr lang="es-MX" sz="18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4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2555F5A-929B-4A08-A007-0EF396960005}"/>
              </a:ext>
            </a:extLst>
          </p:cNvPr>
          <p:cNvSpPr txBox="1">
            <a:spLocks/>
          </p:cNvSpPr>
          <p:nvPr/>
        </p:nvSpPr>
        <p:spPr>
          <a:xfrm>
            <a:off x="1" y="807011"/>
            <a:ext cx="6776498" cy="3269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1600" b="1" dirty="0">
                <a:latin typeface="Montserrat" panose="00000500000000000000" pitchFamily="2" charset="0"/>
              </a:rPr>
              <a:t>Requerimientos para los procesos en línea CONOCER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  <p:grpSp>
        <p:nvGrpSpPr>
          <p:cNvPr id="31" name="Google Shape;1064;p22">
            <a:extLst>
              <a:ext uri="{FF2B5EF4-FFF2-40B4-BE49-F238E27FC236}">
                <a16:creationId xmlns:a16="http://schemas.microsoft.com/office/drawing/2014/main" id="{3B87749C-2394-4AA8-B32C-A17CBF6C4A07}"/>
              </a:ext>
            </a:extLst>
          </p:cNvPr>
          <p:cNvGrpSpPr/>
          <p:nvPr/>
        </p:nvGrpSpPr>
        <p:grpSpPr>
          <a:xfrm>
            <a:off x="960712" y="1770552"/>
            <a:ext cx="2167680" cy="2572680"/>
            <a:chOff x="3141938" y="3097009"/>
            <a:chExt cx="1508666" cy="15090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2" name="Google Shape;1065;p22">
              <a:extLst>
                <a:ext uri="{FF2B5EF4-FFF2-40B4-BE49-F238E27FC236}">
                  <a16:creationId xmlns:a16="http://schemas.microsoft.com/office/drawing/2014/main" id="{619949E5-8C24-404E-B9DF-A2DAA831932D}"/>
                </a:ext>
              </a:extLst>
            </p:cNvPr>
            <p:cNvSpPr/>
            <p:nvPr/>
          </p:nvSpPr>
          <p:spPr>
            <a:xfrm>
              <a:off x="3141938" y="3097009"/>
              <a:ext cx="1508666" cy="1509045"/>
            </a:xfrm>
            <a:custGeom>
              <a:avLst/>
              <a:gdLst/>
              <a:ahLst/>
              <a:cxnLst/>
              <a:rect l="l" t="t" r="r" b="b"/>
              <a:pathLst>
                <a:path w="47686" h="47698" extrusionOk="0">
                  <a:moveTo>
                    <a:pt x="1" y="1"/>
                  </a:moveTo>
                  <a:lnTo>
                    <a:pt x="1" y="47697"/>
                  </a:lnTo>
                  <a:lnTo>
                    <a:pt x="47685" y="47697"/>
                  </a:lnTo>
                  <a:lnTo>
                    <a:pt x="4768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1066;p22">
              <a:extLst>
                <a:ext uri="{FF2B5EF4-FFF2-40B4-BE49-F238E27FC236}">
                  <a16:creationId xmlns:a16="http://schemas.microsoft.com/office/drawing/2014/main" id="{23C71209-2CA9-40E6-A310-5CF964BA0C74}"/>
                </a:ext>
              </a:extLst>
            </p:cNvPr>
            <p:cNvSpPr/>
            <p:nvPr/>
          </p:nvSpPr>
          <p:spPr>
            <a:xfrm>
              <a:off x="3255706" y="3173097"/>
              <a:ext cx="772240" cy="1014836"/>
            </a:xfrm>
            <a:custGeom>
              <a:avLst/>
              <a:gdLst/>
              <a:ahLst/>
              <a:cxnLst/>
              <a:rect l="l" t="t" r="r" b="b"/>
              <a:pathLst>
                <a:path w="24409" h="32077" extrusionOk="0">
                  <a:moveTo>
                    <a:pt x="22706" y="1"/>
                  </a:moveTo>
                  <a:lnTo>
                    <a:pt x="22396" y="287"/>
                  </a:lnTo>
                  <a:lnTo>
                    <a:pt x="23551" y="1418"/>
                  </a:lnTo>
                  <a:lnTo>
                    <a:pt x="1" y="1418"/>
                  </a:lnTo>
                  <a:lnTo>
                    <a:pt x="1" y="32076"/>
                  </a:lnTo>
                  <a:lnTo>
                    <a:pt x="441" y="32076"/>
                  </a:lnTo>
                  <a:lnTo>
                    <a:pt x="441" y="1858"/>
                  </a:lnTo>
                  <a:lnTo>
                    <a:pt x="23551" y="1858"/>
                  </a:lnTo>
                  <a:lnTo>
                    <a:pt x="22396" y="3049"/>
                  </a:lnTo>
                  <a:lnTo>
                    <a:pt x="22706" y="3382"/>
                  </a:lnTo>
                  <a:lnTo>
                    <a:pt x="24408" y="1691"/>
                  </a:lnTo>
                  <a:lnTo>
                    <a:pt x="22706" y="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1067;p22">
              <a:extLst>
                <a:ext uri="{FF2B5EF4-FFF2-40B4-BE49-F238E27FC236}">
                  <a16:creationId xmlns:a16="http://schemas.microsoft.com/office/drawing/2014/main" id="{F73DE1AE-D4A5-430C-BB49-A7D4459997F0}"/>
                </a:ext>
              </a:extLst>
            </p:cNvPr>
            <p:cNvSpPr/>
            <p:nvPr/>
          </p:nvSpPr>
          <p:spPr>
            <a:xfrm>
              <a:off x="3141938" y="4520884"/>
              <a:ext cx="1508666" cy="85168"/>
            </a:xfrm>
            <a:custGeom>
              <a:avLst/>
              <a:gdLst/>
              <a:ahLst/>
              <a:cxnLst/>
              <a:rect l="l" t="t" r="r" b="b"/>
              <a:pathLst>
                <a:path w="47686" h="2692" extrusionOk="0">
                  <a:moveTo>
                    <a:pt x="1" y="0"/>
                  </a:moveTo>
                  <a:lnTo>
                    <a:pt x="1" y="2691"/>
                  </a:lnTo>
                  <a:lnTo>
                    <a:pt x="47685" y="2691"/>
                  </a:lnTo>
                  <a:lnTo>
                    <a:pt x="47685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1068;p22">
              <a:extLst>
                <a:ext uri="{FF2B5EF4-FFF2-40B4-BE49-F238E27FC236}">
                  <a16:creationId xmlns:a16="http://schemas.microsoft.com/office/drawing/2014/main" id="{C8579B15-5E51-4C5D-8537-70601B9B8A56}"/>
                </a:ext>
              </a:extLst>
            </p:cNvPr>
            <p:cNvSpPr txBox="1"/>
            <p:nvPr/>
          </p:nvSpPr>
          <p:spPr>
            <a:xfrm>
              <a:off x="3297020" y="3860848"/>
              <a:ext cx="1198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Montserrat" panose="000005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Evaluación en línea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ontserrat" panose="000005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6" name="Google Shape;1069;p22">
              <a:extLst>
                <a:ext uri="{FF2B5EF4-FFF2-40B4-BE49-F238E27FC236}">
                  <a16:creationId xmlns:a16="http://schemas.microsoft.com/office/drawing/2014/main" id="{C82B48E3-7BAC-4FC6-8982-AE42E68E1EB4}"/>
                </a:ext>
              </a:extLst>
            </p:cNvPr>
            <p:cNvSpPr txBox="1"/>
            <p:nvPr/>
          </p:nvSpPr>
          <p:spPr>
            <a:xfrm>
              <a:off x="3297020" y="3412598"/>
              <a:ext cx="1198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ontserrat" panose="000005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8A52F0-6069-4407-8AB4-FE9496F1623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300631" y="1366037"/>
            <a:ext cx="5674035" cy="27851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1800" dirty="0">
                <a:latin typeface="Montserrat" panose="00000500000000000000" pitchFamily="2" charset="0"/>
              </a:rPr>
              <a:t>Contar con un evaluador acreditado en dichos estándares.</a:t>
            </a:r>
          </a:p>
          <a:p>
            <a:pPr marL="444500">
              <a:buFont typeface="Wingdings" panose="05000000000000000000" pitchFamily="2" charset="2"/>
              <a:buChar char="§"/>
            </a:pPr>
            <a:r>
              <a:rPr lang="es-ES" sz="1800" dirty="0">
                <a:latin typeface="Montserrat" panose="00000500000000000000" pitchFamily="2" charset="0"/>
              </a:rPr>
              <a:t> Registrar al candidato en el SII.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>
                <a:latin typeface="Montserrat" panose="00000500000000000000" pitchFamily="2" charset="0"/>
              </a:rPr>
              <a:t>Programar la evaluación en línea*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>
                <a:latin typeface="Montserrat" panose="00000500000000000000" pitchFamily="2" charset="0"/>
              </a:rPr>
              <a:t>Asignar al candidato en o los estándares en línea</a:t>
            </a:r>
            <a:r>
              <a:rPr lang="es-ES" sz="1800" b="1" dirty="0">
                <a:latin typeface="Montserrat" panose="00000500000000000000" pitchFamily="2" charset="0"/>
              </a:rPr>
              <a:t>**</a:t>
            </a:r>
            <a:r>
              <a:rPr lang="es-ES" sz="1800" dirty="0">
                <a:latin typeface="Montserrat" panose="00000500000000000000" pitchFamily="2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800" i="1" dirty="0">
                <a:latin typeface="Montserrat" panose="00000500000000000000" pitchFamily="2" charset="0"/>
              </a:rPr>
              <a:t>Verificación de la liga de evaluación.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1800" i="1" dirty="0">
              <a:latin typeface="Montserrat" panose="000005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ES" sz="1800" i="1" dirty="0">
              <a:latin typeface="Montserrat" panose="00000500000000000000" pitchFamily="2" charset="0"/>
            </a:endParaRPr>
          </a:p>
          <a:p>
            <a:pPr marL="0" indent="0" algn="ctr">
              <a:buNone/>
            </a:pPr>
            <a:r>
              <a:rPr lang="es-ES" sz="1800" b="1" dirty="0">
                <a:latin typeface="Montserrat" panose="00000500000000000000" pitchFamily="2" charset="0"/>
              </a:rPr>
              <a:t>* </a:t>
            </a:r>
            <a:r>
              <a:rPr lang="es-MX" sz="1800" b="1" dirty="0">
                <a:latin typeface="Montserrat" panose="00000500000000000000" pitchFamily="2" charset="0"/>
              </a:rPr>
              <a:t>la programación no se hace dentro de la plataforma.</a:t>
            </a:r>
          </a:p>
          <a:p>
            <a:pPr marL="0" indent="0" algn="ctr">
              <a:buNone/>
            </a:pPr>
            <a:r>
              <a:rPr lang="es-MX" sz="1800" b="1" dirty="0">
                <a:latin typeface="Montserrat" panose="00000500000000000000" pitchFamily="2" charset="0"/>
              </a:rPr>
              <a:t>** EC0107, EC0108 y EC0109. </a:t>
            </a:r>
          </a:p>
        </p:txBody>
      </p:sp>
    </p:spTree>
    <p:extLst>
      <p:ext uri="{BB962C8B-B14F-4D97-AF65-F5344CB8AC3E}">
        <p14:creationId xmlns:p14="http://schemas.microsoft.com/office/powerpoint/2010/main" val="2725119506"/>
      </p:ext>
    </p:extLst>
  </p:cSld>
  <p:clrMapOvr>
    <a:masterClrMapping/>
  </p:clrMapOvr>
</p:sld>
</file>

<file path=ppt/theme/theme1.xml><?xml version="1.0" encoding="utf-8"?>
<a:theme xmlns:a="http://schemas.openxmlformats.org/drawingml/2006/main" name="Childhood Stunting Breakthrough by Slidesgo">
  <a:themeElements>
    <a:clrScheme name="Simple Light">
      <a:dk1>
        <a:srgbClr val="191919"/>
      </a:dk1>
      <a:lt1>
        <a:srgbClr val="F8F8F8"/>
      </a:lt1>
      <a:dk2>
        <a:srgbClr val="E1E0E1"/>
      </a:dk2>
      <a:lt2>
        <a:srgbClr val="CBCACC"/>
      </a:lt2>
      <a:accent1>
        <a:srgbClr val="FFFFFF"/>
      </a:accent1>
      <a:accent2>
        <a:srgbClr val="66666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1554</Words>
  <Application>Microsoft Office PowerPoint</Application>
  <PresentationFormat>Presentación en pantalla (16:9)</PresentationFormat>
  <Paragraphs>208</Paragraphs>
  <Slides>24</Slides>
  <Notes>14</Notes>
  <HiddenSlides>1</HiddenSlides>
  <MMClips>0</MMClips>
  <ScaleCrop>false</ScaleCrop>
  <HeadingPairs>
    <vt:vector size="8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41" baseType="lpstr">
      <vt:lpstr>Montserrat</vt:lpstr>
      <vt:lpstr>Wingdings</vt:lpstr>
      <vt:lpstr>Fira Sans Extra Condensed</vt:lpstr>
      <vt:lpstr>DM Sans</vt:lpstr>
      <vt:lpstr>Montserrat SemiBold</vt:lpstr>
      <vt:lpstr>Nunito</vt:lpstr>
      <vt:lpstr>Barlow Medium</vt:lpstr>
      <vt:lpstr>Tahoma</vt:lpstr>
      <vt:lpstr>Calibri</vt:lpstr>
      <vt:lpstr>Fira Sans Extra Condensed Medium</vt:lpstr>
      <vt:lpstr>Bebas Neue</vt:lpstr>
      <vt:lpstr>Questrial</vt:lpstr>
      <vt:lpstr>Coda</vt:lpstr>
      <vt:lpstr>Arial</vt:lpstr>
      <vt:lpstr>Roboto</vt:lpstr>
      <vt:lpstr>Childhood Stunting Breakthrough by Slidesgo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La Certificación en línea, es una manera de realizar una certificación más directa y versátil, ya que todo se realiza en línea, solo se requiere una computadora e internet.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Conalep</dc:creator>
  <cp:lastModifiedBy>Conalep</cp:lastModifiedBy>
  <cp:revision>65</cp:revision>
  <dcterms:modified xsi:type="dcterms:W3CDTF">2023-08-15T20:22:06Z</dcterms:modified>
</cp:coreProperties>
</file>