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8E5C"/>
    <a:srgbClr val="D3C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B52A5AC-B3FD-4055-92CD-647111BD58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8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7B68EB-55D4-461B-9CD1-6BB4B1475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5BDA62-FE42-4E20-BC8F-62AA91206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4C504F-5239-44D8-84ED-3D3EE13BC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5ACC45-94F9-44D5-9BAB-86FDB50A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6E1614-F680-4FDA-9678-5BA15F02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876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D04121-C688-4544-8CC6-209C7ECB1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" y="0"/>
            <a:ext cx="1218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2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49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73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E2D9D-54B6-4926-ACBE-28BE1693A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40DD57-7FF0-4A5D-8CAC-BDF43F572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0C0FE3-D71B-4337-9C31-3FD88813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919987-C832-44FA-9232-8B91FDFAD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584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5AF7B4-6541-47A3-B138-CF2908F9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6AF584B-4CCA-4F3B-963E-BCB276AB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A91E73-2AF7-40B5-BFF5-396900AF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93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333C1-46FB-400C-BEA2-CEC843FBC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5F89B9-9F12-4917-A331-3C286BE14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53B625-7A40-4BE3-8083-5D8DE90EB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2EB473-78D5-42F1-854F-CAD05D7B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8C098F-0A29-4128-80D6-44AA3FF6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E24369-3169-406E-A82B-3D97E3DC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359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F325C-B294-408A-9F0E-B3D9359C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C8ED0D-FBF3-432F-8426-9730635B3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F2510-B4BC-497A-8088-548F7D8D6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FF6C99-1BD3-44D2-9195-4AC31A84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FC09EA-E15D-461D-90DB-5AAEBD5D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AA1E35-09F7-49AC-8927-8BEF0C4C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39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91359-9831-40B1-82CF-1E9B1807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0D7061-C899-44B3-AF70-5B286A95D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2ACD9-0B52-48B0-90A7-DB2EFCF6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079CA3-E3D4-4F58-B0AA-AC6477D88F62}" type="datetimeFigureOut">
              <a:rPr lang="es-MX" smtClean="0"/>
              <a:t>08/08/2023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C7E123-61EC-4E15-9BD9-8177AD48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880F2-3138-4B2E-9A42-C04D1362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25BA4A-5B6F-4D03-99E3-1E7F8C0512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864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97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alep.edu.mx/normativid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326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ódigo QR&#10;&#10;Descripción generada automáticamente">
            <a:extLst>
              <a:ext uri="{FF2B5EF4-FFF2-40B4-BE49-F238E27FC236}">
                <a16:creationId xmlns:a16="http://schemas.microsoft.com/office/drawing/2014/main" id="{5887FDDF-A787-060B-171D-FD16986CE81F}"/>
              </a:ext>
            </a:extLst>
          </p:cNvPr>
          <p:cNvPicPr/>
          <p:nvPr/>
        </p:nvPicPr>
        <p:blipFill rotWithShape="1">
          <a:blip r:embed="rId2"/>
          <a:srcRect l="9008" t="9718" r="9498" b="9143"/>
          <a:stretch/>
        </p:blipFill>
        <p:spPr>
          <a:xfrm>
            <a:off x="7432765" y="2929029"/>
            <a:ext cx="3251893" cy="279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4335879-A0FB-0421-2E72-A83FF6D862A1}"/>
              </a:ext>
            </a:extLst>
          </p:cNvPr>
          <p:cNvSpPr txBox="1"/>
          <p:nvPr/>
        </p:nvSpPr>
        <p:spPr>
          <a:xfrm>
            <a:off x="6010711" y="23652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i="0" dirty="0">
                <a:solidFill>
                  <a:srgbClr val="242424"/>
                </a:solidFill>
                <a:effectLst/>
                <a:latin typeface="Montserrat" panose="00000500000000000000" pitchFamily="2" charset="0"/>
              </a:rPr>
              <a:t>MICROSITIO</a:t>
            </a:r>
            <a:r>
              <a:rPr lang="es-MX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</a:t>
            </a:r>
            <a:endParaRPr kumimoji="0" lang="es-MX" altLang="es-MX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6CA013-FDA4-287C-A0E5-974B96030517}"/>
              </a:ext>
            </a:extLst>
          </p:cNvPr>
          <p:cNvSpPr txBox="1"/>
          <p:nvPr/>
        </p:nvSpPr>
        <p:spPr>
          <a:xfrm>
            <a:off x="362988" y="1778098"/>
            <a:ext cx="64384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b="1" dirty="0">
                <a:solidFill>
                  <a:srgbClr val="242424"/>
                </a:solidFill>
                <a:latin typeface="Montserrat" panose="00000500000000000000" pitchFamily="2" charset="0"/>
              </a:rPr>
              <a:t>NORMATIVIDAD / CONALEP / INSTANCIAS CERTIFICADORAS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dirty="0">
              <a:solidFill>
                <a:srgbClr val="242424"/>
              </a:solidFill>
              <a:latin typeface="Montserrat" panose="00000500000000000000" pitchFamily="2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Laborales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Digitales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Lingüísticas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  <a:defRPr/>
            </a:pPr>
            <a:r>
              <a:rPr lang="es-MX" dirty="0">
                <a:latin typeface="Montserrat" panose="000005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Aprendizajes Saberes y competencias Adquiridas (ASCA).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3600" dirty="0">
                <a:solidFill>
                  <a:srgbClr val="242424"/>
                </a:solidFill>
                <a:latin typeface="Montserrat" panose="00000500000000000000" pitchFamily="2" charset="0"/>
              </a:rPr>
              <a:t> </a:t>
            </a:r>
            <a:r>
              <a:rPr lang="es-MX" sz="3600" i="0" dirty="0">
                <a:solidFill>
                  <a:srgbClr val="242424"/>
                </a:solidFill>
                <a:effectLst/>
                <a:latin typeface="Montserrat" panose="00000500000000000000" pitchFamily="2" charset="0"/>
              </a:rPr>
              <a:t> </a:t>
            </a:r>
            <a:endParaRPr kumimoji="0" lang="es-MX" altLang="es-MX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" panose="000005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BD5FB1-2BCE-43C7-986C-A0B535336D36}"/>
              </a:ext>
            </a:extLst>
          </p:cNvPr>
          <p:cNvSpPr/>
          <p:nvPr/>
        </p:nvSpPr>
        <p:spPr>
          <a:xfrm>
            <a:off x="1924593" y="4827922"/>
            <a:ext cx="5924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 err="1">
                <a:solidFill>
                  <a:srgbClr val="242424"/>
                </a:solidFill>
                <a:latin typeface="Segoe UI" panose="020B0502040204020203" pitchFamily="34" charset="0"/>
              </a:rPr>
              <a:t>Usuario:</a:t>
            </a:r>
            <a:r>
              <a:rPr lang="es-MX" b="1" dirty="0" err="1"/>
              <a:t>centros_eval</a:t>
            </a:r>
            <a:r>
              <a:rPr lang="es-MX" dirty="0"/>
              <a:t> </a:t>
            </a:r>
            <a:endParaRPr lang="es-MX" b="1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b="1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srgbClr val="242424"/>
                </a:solidFill>
                <a:latin typeface="Segoe UI" panose="020B0502040204020203" pitchFamily="34" charset="0"/>
              </a:rPr>
              <a:t>Contraseña:</a:t>
            </a:r>
            <a:r>
              <a:rPr lang="es-MX" b="1" dirty="0"/>
              <a:t>CE_DAOCE2023*</a:t>
            </a:r>
            <a:r>
              <a:rPr lang="es-MX" b="1" dirty="0">
                <a:solidFill>
                  <a:srgbClr val="242424"/>
                </a:solidFill>
                <a:latin typeface="Segoe UI" panose="020B0502040204020203" pitchFamily="34" charset="0"/>
              </a:rPr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60C1B92-F6B4-4FC8-AE66-8D3302F4F484}"/>
              </a:ext>
            </a:extLst>
          </p:cNvPr>
          <p:cNvSpPr/>
          <p:nvPr/>
        </p:nvSpPr>
        <p:spPr>
          <a:xfrm>
            <a:off x="7224187" y="5980210"/>
            <a:ext cx="3956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>
                <a:latin typeface="Montserrat" panose="00000500000000000000" pitchFamily="2" charset="0"/>
                <a:hlinkClick r:id="rId3"/>
              </a:rPr>
              <a:t>http://www.conalep.edu.mx/normatividad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A30850A-1578-48F8-87B1-14D5E92F3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81" y="4640420"/>
            <a:ext cx="966651" cy="9666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354646A-419D-4E4B-8D95-13324EB93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81" y="5704114"/>
            <a:ext cx="859971" cy="8599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1A02F4E1-0B43-4AEE-83BC-0F82B7805DDD}"/>
              </a:ext>
            </a:extLst>
          </p:cNvPr>
          <p:cNvSpPr txBox="1">
            <a:spLocks/>
          </p:cNvSpPr>
          <p:nvPr/>
        </p:nvSpPr>
        <p:spPr>
          <a:xfrm>
            <a:off x="-1" y="1087397"/>
            <a:ext cx="7550331" cy="326978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0"/>
                <a:cs typeface="Arial"/>
                <a:sym typeface="Arial"/>
              </a:rPr>
              <a:t>Normatividad/CONALEP/Instancias Certificadoras</a:t>
            </a:r>
          </a:p>
        </p:txBody>
      </p:sp>
    </p:spTree>
    <p:extLst>
      <p:ext uri="{BB962C8B-B14F-4D97-AF65-F5344CB8AC3E}">
        <p14:creationId xmlns:p14="http://schemas.microsoft.com/office/powerpoint/2010/main" val="349647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791859-3902-4CE6-90CB-D1B5BAD7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61" y="2196303"/>
            <a:ext cx="4244803" cy="250278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F28A560-446B-412A-8692-02F100BB6C0F}"/>
              </a:ext>
            </a:extLst>
          </p:cNvPr>
          <p:cNvGrpSpPr/>
          <p:nvPr/>
        </p:nvGrpSpPr>
        <p:grpSpPr>
          <a:xfrm>
            <a:off x="6612469" y="796865"/>
            <a:ext cx="4879961" cy="1843736"/>
            <a:chOff x="6853739" y="1784919"/>
            <a:chExt cx="4879961" cy="1843736"/>
          </a:xfrm>
        </p:grpSpPr>
        <p:pic>
          <p:nvPicPr>
            <p:cNvPr id="4" name="Imagen 3" descr="Imagen que contiene camino, edificio, exterior, pasto&#10;&#10;Descripción generada automáticamente">
              <a:extLst>
                <a:ext uri="{FF2B5EF4-FFF2-40B4-BE49-F238E27FC236}">
                  <a16:creationId xmlns:a16="http://schemas.microsoft.com/office/drawing/2014/main" id="{DF3465D4-342E-4985-8827-80C6976D0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2770" y="1784919"/>
              <a:ext cx="2033321" cy="18437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Imagen 4" descr="Imagen que contiene edificio, interior, techo, verde&#10;&#10;Descripción generada automáticamente">
              <a:extLst>
                <a:ext uri="{FF2B5EF4-FFF2-40B4-BE49-F238E27FC236}">
                  <a16:creationId xmlns:a16="http://schemas.microsoft.com/office/drawing/2014/main" id="{668BF9FF-9A54-4E7A-96DA-9EC7278A6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3739" y="2405407"/>
              <a:ext cx="1913861" cy="904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Imagen 5" descr="Imagen que contiene exterior, edificio, pasto, casa&#10;&#10;Descripción generada automáticamente">
              <a:extLst>
                <a:ext uri="{FF2B5EF4-FFF2-40B4-BE49-F238E27FC236}">
                  <a16:creationId xmlns:a16="http://schemas.microsoft.com/office/drawing/2014/main" id="{1DBD5492-D636-4A61-807D-D90E499A1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15669" y="2343410"/>
              <a:ext cx="1818031" cy="9321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4B14FB8A-E219-41DC-B1E9-908028A802CD}"/>
              </a:ext>
            </a:extLst>
          </p:cNvPr>
          <p:cNvSpPr/>
          <p:nvPr/>
        </p:nvSpPr>
        <p:spPr>
          <a:xfrm>
            <a:off x="78924" y="1278550"/>
            <a:ext cx="6096000" cy="698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400" b="1" dirty="0">
                <a:latin typeface="Montserrat" panose="00000500000000000000" pitchFamily="2" charset="0"/>
              </a:rPr>
              <a:t>Manuel Espino Barrientos</a:t>
            </a:r>
          </a:p>
          <a:p>
            <a:pPr algn="ctr">
              <a:lnSpc>
                <a:spcPct val="150000"/>
              </a:lnSpc>
            </a:pPr>
            <a:r>
              <a:rPr lang="es-MX" sz="1400" i="1" dirty="0">
                <a:latin typeface="Montserrat" panose="00000500000000000000" pitchFamily="2" charset="0"/>
              </a:rPr>
              <a:t>Director General del CONALEP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2AC92A5-3731-4CEB-A33A-98E8D952BCCA}"/>
              </a:ext>
            </a:extLst>
          </p:cNvPr>
          <p:cNvSpPr/>
          <p:nvPr/>
        </p:nvSpPr>
        <p:spPr>
          <a:xfrm>
            <a:off x="5521119" y="4069396"/>
            <a:ext cx="6096000" cy="1345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endParaRPr lang="es-MX" sz="1400" i="1" dirty="0"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MX" sz="1400" b="1" dirty="0">
                <a:latin typeface="Montserrat" panose="00000500000000000000" pitchFamily="2" charset="0"/>
              </a:rPr>
              <a:t>Hugo Vallejo Hernandez</a:t>
            </a:r>
          </a:p>
          <a:p>
            <a:pPr algn="ctr">
              <a:lnSpc>
                <a:spcPct val="150000"/>
              </a:lnSpc>
            </a:pPr>
            <a:r>
              <a:rPr lang="es-MX" sz="1400" i="1" dirty="0">
                <a:latin typeface="Montserrat" panose="00000500000000000000" pitchFamily="2" charset="0"/>
              </a:rPr>
              <a:t>Director de Acreditación y Operación de Centros de Evaluación</a:t>
            </a:r>
          </a:p>
          <a:p>
            <a:pPr algn="ctr">
              <a:lnSpc>
                <a:spcPct val="150000"/>
              </a:lnSpc>
            </a:pPr>
            <a:endParaRPr lang="es-MX" sz="1400" i="1" dirty="0">
              <a:latin typeface="Montserrat" panose="000005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C4F32C7-CDE7-4713-A48C-427F4090CF8D}"/>
              </a:ext>
            </a:extLst>
          </p:cNvPr>
          <p:cNvSpPr/>
          <p:nvPr/>
        </p:nvSpPr>
        <p:spPr>
          <a:xfrm>
            <a:off x="-574881" y="4572083"/>
            <a:ext cx="6096001" cy="6987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400" b="1" dirty="0">
                <a:latin typeface="Montserrat" panose="00000500000000000000" pitchFamily="2" charset="0"/>
              </a:rPr>
              <a:t>Hugo Nicolas  Pérez González</a:t>
            </a:r>
          </a:p>
          <a:p>
            <a:pPr algn="ctr">
              <a:lnSpc>
                <a:spcPct val="150000"/>
              </a:lnSpc>
            </a:pPr>
            <a:r>
              <a:rPr lang="es-MX" sz="1400" i="1" dirty="0">
                <a:latin typeface="Montserrat" panose="00000500000000000000" pitchFamily="2" charset="0"/>
              </a:rPr>
              <a:t>Secretario Académico</a:t>
            </a:r>
          </a:p>
        </p:txBody>
      </p:sp>
    </p:spTree>
    <p:extLst>
      <p:ext uri="{BB962C8B-B14F-4D97-AF65-F5344CB8AC3E}">
        <p14:creationId xmlns:p14="http://schemas.microsoft.com/office/powerpoint/2010/main" val="2917172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73</Words>
  <Application>Microsoft Office PowerPoint</Application>
  <PresentationFormat>Panorámica</PresentationFormat>
  <Paragraphs>23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Nunez Mendoza</dc:creator>
  <cp:lastModifiedBy>Otilio Eslava Borja</cp:lastModifiedBy>
  <cp:revision>36</cp:revision>
  <dcterms:created xsi:type="dcterms:W3CDTF">2023-06-07T21:38:39Z</dcterms:created>
  <dcterms:modified xsi:type="dcterms:W3CDTF">2023-08-08T23:43:47Z</dcterms:modified>
</cp:coreProperties>
</file>