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5" r:id="rId2"/>
    <p:sldId id="294" r:id="rId3"/>
    <p:sldId id="311" r:id="rId4"/>
    <p:sldId id="1787" r:id="rId5"/>
    <p:sldId id="353" r:id="rId6"/>
    <p:sldId id="345" r:id="rId7"/>
    <p:sldId id="322" r:id="rId8"/>
    <p:sldId id="302" r:id="rId9"/>
    <p:sldId id="315" r:id="rId10"/>
    <p:sldId id="316" r:id="rId11"/>
    <p:sldId id="317" r:id="rId12"/>
    <p:sldId id="319" r:id="rId13"/>
    <p:sldId id="280" r:id="rId14"/>
    <p:sldId id="329" r:id="rId15"/>
    <p:sldId id="330" r:id="rId16"/>
    <p:sldId id="331" r:id="rId17"/>
    <p:sldId id="332" r:id="rId18"/>
    <p:sldId id="586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A10"/>
    <a:srgbClr val="2D5784"/>
    <a:srgbClr val="7792AF"/>
    <a:srgbClr val="FFAB7C"/>
    <a:srgbClr val="343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98" d="100"/>
          <a:sy n="98" d="100"/>
        </p:scale>
        <p:origin x="658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E6290-F9A6-48E2-94D9-29B9D8C2C8D5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ABC5-E5CC-49B9-AFF7-AF9713205C2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42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CDDAA-8EBD-45C3-B67E-395EE2D6666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8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90936-77E8-454C-9E3C-94920654E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C0FD14-5C87-4FA0-800A-97BBA642C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AD6F88-E0F2-46ED-97E6-A560E53D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F29C5B-9A1A-4E9C-8715-E03943AE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87C07F-64CD-4CB9-8669-88F3A0FE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38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15CF3-D512-47F7-AA6E-ED4A0556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BC9A14-8CF7-4C3A-9FC3-85DC88FB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011B17-DDAA-4693-9341-4D1D1D25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9B366E-779F-4869-BA6D-67659A6C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03BA1-7B3A-474B-91D3-FFF6E76D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17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59F850-FF7C-4A69-9B92-6897C1529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2DEC78-ED8C-4267-B9C5-C385515B9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EBFED-585F-430B-9524-03250A9F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8BC5AC-E373-4B2D-B975-FF02E3EC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469606-D4CF-4B6C-93D1-DCECE5E0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593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01D14-5BE1-4647-A16C-948EB831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FACBFD-4901-4434-8DF3-F894664F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90FA0A-77C7-407F-A049-6F70C98B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D669EF-52C4-4782-BACD-07CAF7EE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845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58A8E-AA38-4100-9AC5-EE9315A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AA38FD-497C-4142-87FB-8C8A6F584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F255F-E457-47D9-B722-35FA32B77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60E627-1602-41C8-93E5-EC7E1885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F60440-ECC7-4CC5-A641-58AAB321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18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DBD45-E86B-4207-90E6-A1FC5360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E27D8E-D78B-4A5E-A3DC-384FC7E6E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02E05C-3318-48D0-822D-3BF679785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D06F4D-DACC-4AAE-B687-84DC9BAC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4DD9BB-0024-43C0-AE95-578A7299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DE53E5-6FB0-4431-B823-49D366B6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08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D08D2-3DBD-46C1-89F5-E5A9CF04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7CE282-6321-4E1C-85D4-E2DD0518F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9517C-9C0B-4677-8A2A-FF9ABB75A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57F7A5-8942-4EC3-9D60-2693892BB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68BE271-73C6-4CAF-B272-2293D1B0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CE1BB6-50C5-4E2D-96E9-3332B08D1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945C0E-6001-4669-BE92-3D786D00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2CE9D-A018-49EB-B2FE-553DCBF6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042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FE0BE-124A-4833-A921-210C8DE2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2564C4-AB62-4718-BEE9-DFF597FC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B281B1-48E7-447C-A2F9-8057B708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6A390D-AECB-4AF6-B7B2-9B8C76E1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833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BC18C9-FE6F-47C7-9440-205C1C6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B03E0E-4024-4802-80C5-050595FF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B2A12-F754-46BA-A238-05BE5F63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872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95C61-F630-476C-A5A6-93921808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08E7E1-8101-4C1E-BF73-D319CBF4F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28C58B-003A-4FD9-AE5D-3DA6A7C49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139D83-3AC6-4A6B-857C-5412FE32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799FF3-64A6-434F-9497-596A9D49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B93275-EF55-4D8B-8908-218FA31E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987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53531-FC32-441A-8FA9-6E3F805C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79F2EB-24CB-400C-9458-6FFE4D2B4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0E5C64-F787-42EB-A8E2-4D7E75470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8E83AE-1D2C-4FB4-B9F4-9D8BAA24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E0F579-DBA8-4716-B739-6B0E154C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F74469-938E-44D8-9194-AEB8BC01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191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DF889A-7CF4-4C83-97B8-C8628EAB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06EF6A-FC66-40AC-95A9-1D43EA4C4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9BC56-B246-4C0D-9C75-EDC3191A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5C5DD-0791-4DAF-9AD0-3EC347320E69}" type="datetimeFigureOut">
              <a:rPr lang="es-MX" smtClean="0"/>
              <a:t>18/03/2022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109E64-F261-4388-92C9-26CC9BF77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B7AA19-18FC-426F-B139-C8EDFD6DD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A07EA-787D-4757-B2A3-AA96E45A9253}" type="slidenum">
              <a:rPr lang="es-MX" smtClean="0"/>
              <a:t>‹#›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546461-B752-41E8-A16D-CCA46620F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3529"/>
          <a:stretch/>
        </p:blipFill>
        <p:spPr>
          <a:xfrm>
            <a:off x="0" y="6272198"/>
            <a:ext cx="9332491" cy="614542"/>
          </a:xfrm>
          <a:prstGeom prst="rect">
            <a:avLst/>
          </a:prstGeom>
        </p:spPr>
      </p:pic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D4C78CCE-F60D-4631-A1D7-6EF3368B09D8}"/>
              </a:ext>
            </a:extLst>
          </p:cNvPr>
          <p:cNvSpPr txBox="1">
            <a:spLocks/>
          </p:cNvSpPr>
          <p:nvPr userDrawn="1"/>
        </p:nvSpPr>
        <p:spPr>
          <a:xfrm>
            <a:off x="8614610" y="6513096"/>
            <a:ext cx="717881" cy="400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8307EF-6ABF-4F08-B1F8-13333F702A9B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934C113-81E8-403B-8EBD-24C5B4002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6899"/>
          <a:stretch/>
        </p:blipFill>
        <p:spPr>
          <a:xfrm>
            <a:off x="11813555" y="6243458"/>
            <a:ext cx="378445" cy="614542"/>
          </a:xfrm>
          <a:prstGeom prst="rect">
            <a:avLst/>
          </a:prstGeom>
        </p:spPr>
      </p:pic>
      <p:pic>
        <p:nvPicPr>
          <p:cNvPr id="12" name="3 Imagen" descr="logoETCiberoamerica-hojas.png">
            <a:extLst>
              <a:ext uri="{FF2B5EF4-FFF2-40B4-BE49-F238E27FC236}">
                <a16:creationId xmlns:a16="http://schemas.microsoft.com/office/drawing/2014/main" id="{5651777A-8B38-47F3-BA1D-31CB7F97509F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9670323" y="6272198"/>
            <a:ext cx="1866638" cy="5309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8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itesm\Desktop\2017\CEGP\ETC%20Iberoam&#233;rica\DynEd\Power%20Point\DynEd%20M&#233;xico%202018\Leaflets\New-Dynamic-English-EN.pdf" TargetMode="External"/><Relationship Id="rId13" Type="http://schemas.openxmlformats.org/officeDocument/2006/relationships/hyperlink" Target="file:///C:\Users\itesm\Desktop\2017\CEGP\ETC%20Iberoam&#233;rica\DynEd\Power%20Point\DynEd%20M&#233;xico%202018\Leaflets\English-For-Success-EN.pdf" TargetMode="External"/><Relationship Id="rId3" Type="http://schemas.openxmlformats.org/officeDocument/2006/relationships/image" Target="../media/image6.jpeg"/><Relationship Id="rId7" Type="http://schemas.openxmlformats.org/officeDocument/2006/relationships/hyperlink" Target="file:///C:\Users\itesm\Desktop\2017\CEGP\ETC%20Iberoam&#233;rica\DynEd\Power%20Point\DynEd%20M&#233;xico%202018\Leaflets\First-English-EN.pdf" TargetMode="External"/><Relationship Id="rId12" Type="http://schemas.openxmlformats.org/officeDocument/2006/relationships/hyperlink" Target="file:///C:\Users\itesm\Desktop\2017\CEGP\ETC%20Iberoam&#233;rica\DynEd\Power%20Point\DynEd%20M&#233;xico%202018\Leaflets\DIALOGUE-Course-Leaflet-EN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hyperlink" Target="file:///C:\Users\itesm\Desktop\2017\CEGP\ETC%20Iberoam&#233;rica\DynEd\Power%20Point\DynEd%20M&#233;xico%202018\Leaflets\AL-Course-Leaflet-EN.pdf" TargetMode="External"/><Relationship Id="rId5" Type="http://schemas.openxmlformats.org/officeDocument/2006/relationships/image" Target="../media/image25.png"/><Relationship Id="rId10" Type="http://schemas.openxmlformats.org/officeDocument/2006/relationships/hyperlink" Target="file:///C:\Users\itesm\Desktop\2017\CEGP\ETC%20Iberoam&#233;rica\DynEd\Power%20Point\DynEd%20M&#233;xico%202018\Leaflets\EBTN-Course-Leaflet-EN.pdf" TargetMode="External"/><Relationship Id="rId4" Type="http://schemas.openxmlformats.org/officeDocument/2006/relationships/image" Target="../media/image7.jpeg"/><Relationship Id="rId9" Type="http://schemas.openxmlformats.org/officeDocument/2006/relationships/hyperlink" Target="file:///C:\Users\itesm\Desktop\2017\CEGP\ETC%20Iberoam&#233;rica\DynEd\Power%20Point\DynEd%20M&#233;xico%202018\Leaflets\Reading-for-Success-EN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26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tmp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jpe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0.jpeg"/><Relationship Id="rId5" Type="http://schemas.openxmlformats.org/officeDocument/2006/relationships/image" Target="../media/image33.png"/><Relationship Id="rId10" Type="http://schemas.openxmlformats.org/officeDocument/2006/relationships/slide" Target="slide4.xml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30.jpeg"/><Relationship Id="rId4" Type="http://schemas.openxmlformats.org/officeDocument/2006/relationships/image" Target="../media/image32.jpeg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jpe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jpe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4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12" Type="http://schemas.openxmlformats.org/officeDocument/2006/relationships/slide" Target="slide1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16.xml"/><Relationship Id="rId5" Type="http://schemas.openxmlformats.org/officeDocument/2006/relationships/image" Target="../media/image12.png"/><Relationship Id="rId10" Type="http://schemas.openxmlformats.org/officeDocument/2006/relationships/slide" Target="slide15.xml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6.jpeg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4.xml"/><Relationship Id="rId5" Type="http://schemas.openxmlformats.org/officeDocument/2006/relationships/image" Target="../media/image20.png"/><Relationship Id="rId10" Type="http://schemas.openxmlformats.org/officeDocument/2006/relationships/slide" Target="slide16.xml"/><Relationship Id="rId4" Type="http://schemas.openxmlformats.org/officeDocument/2006/relationships/image" Target="../media/image7.jpeg"/><Relationship Id="rId9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2.xml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12" Type="http://schemas.openxmlformats.org/officeDocument/2006/relationships/slide" Target="slide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5" Type="http://schemas.openxmlformats.org/officeDocument/2006/relationships/image" Target="../media/image21.png"/><Relationship Id="rId1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7.jpeg"/><Relationship Id="rId9" Type="http://schemas.openxmlformats.org/officeDocument/2006/relationships/slide" Target="slide9.xml"/><Relationship Id="rId1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itesm\Desktop\2017\CEGP\ETC%20Iberoam&#233;rica\DynEd\Power%20Point\DynEd%20M&#233;xico%202018\Leaflets\First-English-EN.pdf" TargetMode="External"/><Relationship Id="rId13" Type="http://schemas.openxmlformats.org/officeDocument/2006/relationships/hyperlink" Target="file:///C:\Users\itesm\Desktop\2017\CEGP\ETC%20Iberoam&#233;rica\DynEd\Power%20Point\DynEd%20M&#233;xico%202018\Leaflets\FIB-Course-Leaflet-EN.pdf" TargetMode="External"/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12" Type="http://schemas.openxmlformats.org/officeDocument/2006/relationships/hyperlink" Target="file:///C:\Users\itesm\Desktop\2017\CEGP\ETC%20Iberoam&#233;rica\DynEd\Power%20Point\DynEd%20M&#233;xico%202018\Leaflets\EBTN-Course-Leaflet-EN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hyperlink" Target="file:///C:\Users\itesm\Desktop\2017\CEGP\ETC%20Iberoam&#233;rica\DynEd\Power%20Point\DynEd%20M&#233;xico%202018\Leaflets\TLSWebNovember2014.pdf" TargetMode="External"/><Relationship Id="rId5" Type="http://schemas.openxmlformats.org/officeDocument/2006/relationships/image" Target="../media/image7.jpeg"/><Relationship Id="rId15" Type="http://schemas.openxmlformats.org/officeDocument/2006/relationships/hyperlink" Target="file:///C:\Users\itesm\Desktop\2017\CEGP\ETC%20Iberoam&#233;rica\DynEd\Power%20Point\DynEd%20M&#233;xico%202018\Leaflets\DIALOGUE-Course-Leaflet-EN.pdf" TargetMode="External"/><Relationship Id="rId10" Type="http://schemas.openxmlformats.org/officeDocument/2006/relationships/hyperlink" Target="file:///C:\Users\itesm\Desktop\2017\CEGP\ETC%20Iberoam&#233;rica\DynEd\Power%20Point\DynEd%20M&#233;xico%202018\Leaflets\DBE-Course-Leaflet-EN.pdf" TargetMode="External"/><Relationship Id="rId4" Type="http://schemas.openxmlformats.org/officeDocument/2006/relationships/image" Target="../media/image6.jpeg"/><Relationship Id="rId9" Type="http://schemas.openxmlformats.org/officeDocument/2006/relationships/hyperlink" Target="file:///C:\Users\itesm\Desktop\2017\CEGP\ETC%20Iberoam&#233;rica\DynEd\Power%20Point\DynEd%20M&#233;xico%202018\Leaflets\New-Dynamic-English-EN.pdf" TargetMode="External"/><Relationship Id="rId14" Type="http://schemas.openxmlformats.org/officeDocument/2006/relationships/hyperlink" Target="file:///C:\Users\itesm\Desktop\2017\CEGP\ETC%20Iberoam&#233;rica\DynEd\Power%20Point\DynEd%20M&#233;xico%202018\Leaflets\AL-Course-Leaflet-E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8739" cy="6885916"/>
          </a:xfrm>
          <a:prstGeom prst="rect">
            <a:avLst/>
          </a:prstGeom>
        </p:spPr>
      </p:pic>
      <p:pic>
        <p:nvPicPr>
          <p:cNvPr id="6" name="Picture 4" descr="1.1 Logo with Tagline.png">
            <a:extLst>
              <a:ext uri="{FF2B5EF4-FFF2-40B4-BE49-F238E27FC236}">
                <a16:creationId xmlns:a16="http://schemas.microsoft.com/office/drawing/2014/main" id="{7055C765-B76C-4476-9C20-AF03D75B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755" y="1168169"/>
            <a:ext cx="3224248" cy="1518328"/>
          </a:xfrm>
          <a:prstGeom prst="rect">
            <a:avLst/>
          </a:prstGeom>
        </p:spPr>
      </p:pic>
      <p:pic>
        <p:nvPicPr>
          <p:cNvPr id="5" name="Picture 3" descr="2.3 PPT v2.png">
            <a:extLst>
              <a:ext uri="{FF2B5EF4-FFF2-40B4-BE49-F238E27FC236}">
                <a16:creationId xmlns:a16="http://schemas.microsoft.com/office/drawing/2014/main" id="{136C4503-8702-4D3D-8984-25B6011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285" y="-1"/>
            <a:ext cx="4592715" cy="688207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1406650" y="5070327"/>
            <a:ext cx="5317353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4400" b="1" dirty="0">
                <a:solidFill>
                  <a:srgbClr val="2D5784"/>
                </a:solidFill>
              </a:rPr>
              <a:t>Certificación de Inglés</a:t>
            </a:r>
          </a:p>
        </p:txBody>
      </p:sp>
    </p:spTree>
    <p:extLst>
      <p:ext uri="{BB962C8B-B14F-4D97-AF65-F5344CB8AC3E}">
        <p14:creationId xmlns:p14="http://schemas.microsoft.com/office/powerpoint/2010/main" val="23739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93770" y="0"/>
            <a:ext cx="8698230" cy="6858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99198" y="2269826"/>
            <a:ext cx="4968243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Aprendizaje basado en metas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867C78-D421-4C7D-B27F-384B0525A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118" y="-4825"/>
            <a:ext cx="10966882" cy="6880581"/>
          </a:xfrm>
          <a:prstGeom prst="rect">
            <a:avLst/>
          </a:prstGeom>
        </p:spPr>
      </p:pic>
      <p:sp>
        <p:nvSpPr>
          <p:cNvPr id="11" name="Botón de acción: en blanco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22E0DCA-7BE0-4644-A836-39E1951C19E1}"/>
              </a:ext>
            </a:extLst>
          </p:cNvPr>
          <p:cNvSpPr/>
          <p:nvPr/>
        </p:nvSpPr>
        <p:spPr>
          <a:xfrm>
            <a:off x="0" y="5567679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Botón de acción: en blanco 11">
            <a:hlinkClick r:id="rId7" action="ppaction://hlinkfile" highlightClick="1"/>
            <a:extLst>
              <a:ext uri="{FF2B5EF4-FFF2-40B4-BE49-F238E27FC236}">
                <a16:creationId xmlns:a16="http://schemas.microsoft.com/office/drawing/2014/main" id="{581C5653-CE5D-4B48-BBD7-131619E84F53}"/>
              </a:ext>
            </a:extLst>
          </p:cNvPr>
          <p:cNvSpPr/>
          <p:nvPr/>
        </p:nvSpPr>
        <p:spPr>
          <a:xfrm>
            <a:off x="4453480" y="6388324"/>
            <a:ext cx="885138" cy="29880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Botón de acción: en blanco 12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BAA27067-591C-4615-989E-A8227B2C655E}"/>
              </a:ext>
            </a:extLst>
          </p:cNvPr>
          <p:cNvSpPr/>
          <p:nvPr/>
        </p:nvSpPr>
        <p:spPr>
          <a:xfrm>
            <a:off x="7833648" y="3094357"/>
            <a:ext cx="1042497" cy="24920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Botón de acción: en blanco 13">
            <a:hlinkClick r:id="rId9" action="ppaction://hlinkfile" highlightClick="1"/>
            <a:extLst>
              <a:ext uri="{FF2B5EF4-FFF2-40B4-BE49-F238E27FC236}">
                <a16:creationId xmlns:a16="http://schemas.microsoft.com/office/drawing/2014/main" id="{E611F809-5801-4FBC-8BDB-512F4188F445}"/>
              </a:ext>
            </a:extLst>
          </p:cNvPr>
          <p:cNvSpPr/>
          <p:nvPr/>
        </p:nvSpPr>
        <p:spPr>
          <a:xfrm>
            <a:off x="5283201" y="5853793"/>
            <a:ext cx="1025237" cy="29880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Botón de acción: en blanco 16">
            <a:hlinkClick r:id="rId10" action="ppaction://hlinkfile" highlightClick="1"/>
            <a:extLst>
              <a:ext uri="{FF2B5EF4-FFF2-40B4-BE49-F238E27FC236}">
                <a16:creationId xmlns:a16="http://schemas.microsoft.com/office/drawing/2014/main" id="{C30CE6EE-9D89-4D06-AD17-E8389740E3F1}"/>
              </a:ext>
            </a:extLst>
          </p:cNvPr>
          <p:cNvSpPr/>
          <p:nvPr/>
        </p:nvSpPr>
        <p:spPr>
          <a:xfrm>
            <a:off x="6818053" y="3688268"/>
            <a:ext cx="1053830" cy="24920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Botón de acción: en blanco 18">
            <a:hlinkClick r:id="rId11" action="ppaction://hlinkfile" highlightClick="1"/>
            <a:extLst>
              <a:ext uri="{FF2B5EF4-FFF2-40B4-BE49-F238E27FC236}">
                <a16:creationId xmlns:a16="http://schemas.microsoft.com/office/drawing/2014/main" id="{3384C867-7B3C-4EDC-BEC6-14B1DBFB656B}"/>
              </a:ext>
            </a:extLst>
          </p:cNvPr>
          <p:cNvSpPr/>
          <p:nvPr/>
        </p:nvSpPr>
        <p:spPr>
          <a:xfrm>
            <a:off x="9171708" y="1640774"/>
            <a:ext cx="892186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Botón de acción: en blanco 19">
            <a:hlinkClick r:id="rId12" action="ppaction://hlinkfile" highlightClick="1"/>
            <a:extLst>
              <a:ext uri="{FF2B5EF4-FFF2-40B4-BE49-F238E27FC236}">
                <a16:creationId xmlns:a16="http://schemas.microsoft.com/office/drawing/2014/main" id="{5C70874B-0688-4D13-9F39-5A180BCB5DA1}"/>
              </a:ext>
            </a:extLst>
          </p:cNvPr>
          <p:cNvSpPr/>
          <p:nvPr/>
        </p:nvSpPr>
        <p:spPr>
          <a:xfrm>
            <a:off x="10153960" y="1536659"/>
            <a:ext cx="731569" cy="2367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Botón de acción: en blanco 20">
            <a:hlinkClick r:id="rId13" action="ppaction://hlinkfile" highlightClick="1"/>
            <a:extLst>
              <a:ext uri="{FF2B5EF4-FFF2-40B4-BE49-F238E27FC236}">
                <a16:creationId xmlns:a16="http://schemas.microsoft.com/office/drawing/2014/main" id="{16EFA731-870D-4AB7-8957-C4871C1B2C2A}"/>
              </a:ext>
            </a:extLst>
          </p:cNvPr>
          <p:cNvSpPr/>
          <p:nvPr/>
        </p:nvSpPr>
        <p:spPr>
          <a:xfrm>
            <a:off x="5278583" y="5618063"/>
            <a:ext cx="1025237" cy="20663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336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ABC487E2-04DD-460C-9ED3-FFDE82EFD35D}"/>
              </a:ext>
            </a:extLst>
          </p:cNvPr>
          <p:cNvSpPr/>
          <p:nvPr/>
        </p:nvSpPr>
        <p:spPr>
          <a:xfrm>
            <a:off x="1393064" y="6165825"/>
            <a:ext cx="2334827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62291" y="-1"/>
            <a:ext cx="8729709" cy="688281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688301" y="2198477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r>
              <a:rPr lang="es-HN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HN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Student</a:t>
            </a:r>
            <a:endParaRPr lang="es-HN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grpSp>
        <p:nvGrpSpPr>
          <p:cNvPr id="34" name="Group 36">
            <a:extLst>
              <a:ext uri="{FF2B5EF4-FFF2-40B4-BE49-F238E27FC236}">
                <a16:creationId xmlns:a16="http://schemas.microsoft.com/office/drawing/2014/main" id="{76DDBAF8-8083-47AB-9A67-7C32C88614EF}"/>
              </a:ext>
            </a:extLst>
          </p:cNvPr>
          <p:cNvGrpSpPr/>
          <p:nvPr/>
        </p:nvGrpSpPr>
        <p:grpSpPr>
          <a:xfrm>
            <a:off x="2118347" y="501421"/>
            <a:ext cx="7793004" cy="5743008"/>
            <a:chOff x="0" y="0"/>
            <a:chExt cx="6875559" cy="5133782"/>
          </a:xfrm>
        </p:grpSpPr>
        <p:pic>
          <p:nvPicPr>
            <p:cNvPr id="35" name="Picture 37">
              <a:extLst>
                <a:ext uri="{FF2B5EF4-FFF2-40B4-BE49-F238E27FC236}">
                  <a16:creationId xmlns:a16="http://schemas.microsoft.com/office/drawing/2014/main" id="{4A159888-CC5C-4E1F-90B8-FC01366AB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5576" y="667909"/>
              <a:ext cx="5497830" cy="40379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6" name="Group 38">
              <a:extLst>
                <a:ext uri="{FF2B5EF4-FFF2-40B4-BE49-F238E27FC236}">
                  <a16:creationId xmlns:a16="http://schemas.microsoft.com/office/drawing/2014/main" id="{FFF213E8-60AF-4DA0-A3DE-E1BF289B4DB4}"/>
                </a:ext>
              </a:extLst>
            </p:cNvPr>
            <p:cNvGrpSpPr/>
            <p:nvPr/>
          </p:nvGrpSpPr>
          <p:grpSpPr>
            <a:xfrm>
              <a:off x="0" y="0"/>
              <a:ext cx="6875559" cy="5133782"/>
              <a:chOff x="0" y="0"/>
              <a:chExt cx="6875559" cy="5133782"/>
            </a:xfrm>
          </p:grpSpPr>
          <p:sp>
            <p:nvSpPr>
              <p:cNvPr id="55" name="Text Box 2">
                <a:extLst>
                  <a:ext uri="{FF2B5EF4-FFF2-40B4-BE49-F238E27FC236}">
                    <a16:creationId xmlns:a16="http://schemas.microsoft.com/office/drawing/2014/main" id="{BFEF74C3-9299-4876-8706-3A85F328F1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2303" y="0"/>
                <a:ext cx="1015912" cy="30795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2000"/>
                  </a:lnSpc>
                  <a:spcAft>
                    <a:spcPts val="600"/>
                  </a:spcAft>
                </a:pPr>
                <a:r>
                  <a:rPr lang="en-US" sz="9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Tutor </a:t>
                </a:r>
                <a:r>
                  <a:rPr lang="en-US" sz="9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Inteligente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 Box 2">
                <a:extLst>
                  <a:ext uri="{FF2B5EF4-FFF2-40B4-BE49-F238E27FC236}">
                    <a16:creationId xmlns:a16="http://schemas.microsoft.com/office/drawing/2014/main" id="{A07E7E63-E9AC-4C03-BF92-153107978E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581" y="0"/>
                <a:ext cx="1267350" cy="30223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Puntuación</a:t>
                </a:r>
                <a:r>
                  <a:rPr lang="en-US" sz="9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 </a:t>
                </a:r>
                <a:r>
                  <a:rPr lang="en-US" sz="90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Estudio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 Box 2">
                <a:extLst>
                  <a:ext uri="{FF2B5EF4-FFF2-40B4-BE49-F238E27FC236}">
                    <a16:creationId xmlns:a16="http://schemas.microsoft.com/office/drawing/2014/main" id="{AA2585A5-AF5A-469F-8352-7565A7CF27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7012" y="0"/>
                <a:ext cx="629052" cy="30795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2000"/>
                  </a:lnSpc>
                  <a:spcAft>
                    <a:spcPts val="600"/>
                  </a:spcAft>
                </a:pPr>
                <a:r>
                  <a:rPr lang="en-US" sz="95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Plan Cert</a:t>
                </a: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 Box 2">
                <a:extLst>
                  <a:ext uri="{FF2B5EF4-FFF2-40B4-BE49-F238E27FC236}">
                    <a16:creationId xmlns:a16="http://schemas.microsoft.com/office/drawing/2014/main" id="{A9D2CB2A-FFA5-470D-ACE4-B28B62EAC2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15409" y="4826442"/>
                <a:ext cx="726440" cy="3073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aprobado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9" name="Straight Connector 43">
                <a:extLst>
                  <a:ext uri="{FF2B5EF4-FFF2-40B4-BE49-F238E27FC236}">
                    <a16:creationId xmlns:a16="http://schemas.microsoft.com/office/drawing/2014/main" id="{3117FF46-8128-4A94-995A-4CBDFF9C5DEC}"/>
                  </a:ext>
                </a:extLst>
              </p:cNvPr>
              <p:cNvCxnSpPr/>
              <p:nvPr/>
            </p:nvCxnSpPr>
            <p:spPr>
              <a:xfrm flipH="1">
                <a:off x="4269851" y="2615979"/>
                <a:ext cx="0" cy="2215264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 Box 2">
                <a:extLst>
                  <a:ext uri="{FF2B5EF4-FFF2-40B4-BE49-F238E27FC236}">
                    <a16:creationId xmlns:a16="http://schemas.microsoft.com/office/drawing/2014/main" id="{AC84C1AB-BD5E-45AD-BBC5-3728BAD287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2587" y="4826442"/>
                <a:ext cx="803078" cy="3073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bloqueado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 Box 2">
                <a:extLst>
                  <a:ext uri="{FF2B5EF4-FFF2-40B4-BE49-F238E27FC236}">
                    <a16:creationId xmlns:a16="http://schemas.microsoft.com/office/drawing/2014/main" id="{824072AE-0D9A-40CA-AF20-5027D16C33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77440"/>
                <a:ext cx="1278779" cy="30795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64008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Curso</a:t>
                </a: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Individual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2" name="Straight Connector 46">
                <a:extLst>
                  <a:ext uri="{FF2B5EF4-FFF2-40B4-BE49-F238E27FC236}">
                    <a16:creationId xmlns:a16="http://schemas.microsoft.com/office/drawing/2014/main" id="{8689187B-1149-4831-8E7B-63F1EBC9A9DF}"/>
                  </a:ext>
                </a:extLst>
              </p:cNvPr>
              <p:cNvCxnSpPr/>
              <p:nvPr/>
            </p:nvCxnSpPr>
            <p:spPr>
              <a:xfrm>
                <a:off x="1272209" y="2528515"/>
                <a:ext cx="455239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2">
                <a:extLst>
                  <a:ext uri="{FF2B5EF4-FFF2-40B4-BE49-F238E27FC236}">
                    <a16:creationId xmlns:a16="http://schemas.microsoft.com/office/drawing/2014/main" id="{F990223A-9E7E-4DFC-AC8C-A108E41A42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838616"/>
                <a:ext cx="1279199" cy="30811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64008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Mastery Test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Abierto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Straight Connector 48">
                <a:extLst>
                  <a:ext uri="{FF2B5EF4-FFF2-40B4-BE49-F238E27FC236}">
                    <a16:creationId xmlns:a16="http://schemas.microsoft.com/office/drawing/2014/main" id="{3D755379-2676-46C4-909B-B1C976BBBC01}"/>
                  </a:ext>
                </a:extLst>
              </p:cNvPr>
              <p:cNvCxnSpPr/>
              <p:nvPr/>
            </p:nvCxnSpPr>
            <p:spPr>
              <a:xfrm>
                <a:off x="1272209" y="3013544"/>
                <a:ext cx="167772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 Box 2">
                <a:extLst>
                  <a:ext uri="{FF2B5EF4-FFF2-40B4-BE49-F238E27FC236}">
                    <a16:creationId xmlns:a16="http://schemas.microsoft.com/office/drawing/2014/main" id="{54A855C6-DA21-4D19-A93D-F8755499C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3059" y="4826442"/>
                <a:ext cx="836522" cy="3073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MT no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aprobado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6" name="Straight Connector 50">
                <a:extLst>
                  <a:ext uri="{FF2B5EF4-FFF2-40B4-BE49-F238E27FC236}">
                    <a16:creationId xmlns:a16="http://schemas.microsoft.com/office/drawing/2014/main" id="{0FDE48F0-C914-4EFD-90B1-E686491A77B8}"/>
                  </a:ext>
                </a:extLst>
              </p:cNvPr>
              <p:cNvCxnSpPr/>
              <p:nvPr/>
            </p:nvCxnSpPr>
            <p:spPr>
              <a:xfrm flipH="1">
                <a:off x="3395207" y="3729162"/>
                <a:ext cx="0" cy="109220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Box 2">
                <a:extLst>
                  <a:ext uri="{FF2B5EF4-FFF2-40B4-BE49-F238E27FC236}">
                    <a16:creationId xmlns:a16="http://schemas.microsoft.com/office/drawing/2014/main" id="{591A1E79-9699-4DE0-AE28-E13884903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924216"/>
                <a:ext cx="1278779" cy="30795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64008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Unidad de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Repaso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 Box 2">
                <a:extLst>
                  <a:ext uri="{FF2B5EF4-FFF2-40B4-BE49-F238E27FC236}">
                    <a16:creationId xmlns:a16="http://schemas.microsoft.com/office/drawing/2014/main" id="{1A7D4090-EA93-4222-BBD3-3961B7034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5879" y="0"/>
                <a:ext cx="1044628" cy="30795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Unidad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Completada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Straight Connector 53">
                <a:extLst>
                  <a:ext uri="{FF2B5EF4-FFF2-40B4-BE49-F238E27FC236}">
                    <a16:creationId xmlns:a16="http://schemas.microsoft.com/office/drawing/2014/main" id="{A58F7EEC-310F-4627-B623-B83C80776404}"/>
                  </a:ext>
                </a:extLst>
              </p:cNvPr>
              <p:cNvCxnSpPr/>
              <p:nvPr/>
            </p:nvCxnSpPr>
            <p:spPr>
              <a:xfrm>
                <a:off x="2910178" y="294198"/>
                <a:ext cx="0" cy="1712633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54">
                <a:extLst>
                  <a:ext uri="{FF2B5EF4-FFF2-40B4-BE49-F238E27FC236}">
                    <a16:creationId xmlns:a16="http://schemas.microsoft.com/office/drawing/2014/main" id="{C7A4681E-DEB4-4843-8805-E6D1AABACCFE}"/>
                  </a:ext>
                </a:extLst>
              </p:cNvPr>
              <p:cNvGrpSpPr/>
              <p:nvPr/>
            </p:nvGrpSpPr>
            <p:grpSpPr>
              <a:xfrm>
                <a:off x="1272209" y="2130927"/>
                <a:ext cx="1110232" cy="8595"/>
                <a:chOff x="-134546" y="183048"/>
                <a:chExt cx="1110329" cy="8597"/>
              </a:xfrm>
            </p:grpSpPr>
            <p:cxnSp>
              <p:nvCxnSpPr>
                <p:cNvPr id="81" name="Straight Connector 65">
                  <a:extLst>
                    <a:ext uri="{FF2B5EF4-FFF2-40B4-BE49-F238E27FC236}">
                      <a16:creationId xmlns:a16="http://schemas.microsoft.com/office/drawing/2014/main" id="{B7F8AD11-7C89-41A4-9DEA-65E55478CB1E}"/>
                    </a:ext>
                  </a:extLst>
                </p:cNvPr>
                <p:cNvCxnSpPr/>
                <p:nvPr/>
              </p:nvCxnSpPr>
              <p:spPr>
                <a:xfrm>
                  <a:off x="-134546" y="183048"/>
                  <a:ext cx="965769" cy="5714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  <a:headEnd type="oval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66">
                  <a:extLst>
                    <a:ext uri="{FF2B5EF4-FFF2-40B4-BE49-F238E27FC236}">
                      <a16:creationId xmlns:a16="http://schemas.microsoft.com/office/drawing/2014/main" id="{0931B6F1-FB07-421E-981C-25AC8B6D54D5}"/>
                    </a:ext>
                  </a:extLst>
                </p:cNvPr>
                <p:cNvCxnSpPr/>
                <p:nvPr/>
              </p:nvCxnSpPr>
              <p:spPr>
                <a:xfrm>
                  <a:off x="831381" y="191645"/>
                  <a:ext cx="144402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ash"/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 Box 2">
                <a:extLst>
                  <a:ext uri="{FF2B5EF4-FFF2-40B4-BE49-F238E27FC236}">
                    <a16:creationId xmlns:a16="http://schemas.microsoft.com/office/drawing/2014/main" id="{9060AE68-6501-4A8B-8C38-0249AF89DD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7232" y="4826442"/>
                <a:ext cx="1198327" cy="3073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Meta de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Certificación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2" name="Straight Connector 56">
                <a:extLst>
                  <a:ext uri="{FF2B5EF4-FFF2-40B4-BE49-F238E27FC236}">
                    <a16:creationId xmlns:a16="http://schemas.microsoft.com/office/drawing/2014/main" id="{CCBA441B-CFC0-443A-85EB-BE7A53E96591}"/>
                  </a:ext>
                </a:extLst>
              </p:cNvPr>
              <p:cNvCxnSpPr/>
              <p:nvPr/>
            </p:nvCxnSpPr>
            <p:spPr>
              <a:xfrm flipH="1">
                <a:off x="6273579" y="1526650"/>
                <a:ext cx="0" cy="329819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57">
                <a:extLst>
                  <a:ext uri="{FF2B5EF4-FFF2-40B4-BE49-F238E27FC236}">
                    <a16:creationId xmlns:a16="http://schemas.microsoft.com/office/drawing/2014/main" id="{92BDDC7C-8031-4A69-B544-53F050AEF602}"/>
                  </a:ext>
                </a:extLst>
              </p:cNvPr>
              <p:cNvCxnSpPr/>
              <p:nvPr/>
            </p:nvCxnSpPr>
            <p:spPr>
              <a:xfrm>
                <a:off x="5605670" y="294198"/>
                <a:ext cx="0" cy="95019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58">
                <a:extLst>
                  <a:ext uri="{FF2B5EF4-FFF2-40B4-BE49-F238E27FC236}">
                    <a16:creationId xmlns:a16="http://schemas.microsoft.com/office/drawing/2014/main" id="{C6EC1D67-9741-4859-BA91-50BB2152A4EA}"/>
                  </a:ext>
                </a:extLst>
              </p:cNvPr>
              <p:cNvCxnSpPr/>
              <p:nvPr/>
            </p:nvCxnSpPr>
            <p:spPr>
              <a:xfrm flipH="1">
                <a:off x="3784821" y="294198"/>
                <a:ext cx="0" cy="907015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59">
                <a:extLst>
                  <a:ext uri="{FF2B5EF4-FFF2-40B4-BE49-F238E27FC236}">
                    <a16:creationId xmlns:a16="http://schemas.microsoft.com/office/drawing/2014/main" id="{794A0193-59DE-4CB9-A0EF-49FFDC1B4A03}"/>
                  </a:ext>
                </a:extLst>
              </p:cNvPr>
              <p:cNvCxnSpPr/>
              <p:nvPr/>
            </p:nvCxnSpPr>
            <p:spPr>
              <a:xfrm>
                <a:off x="5128592" y="294198"/>
                <a:ext cx="0" cy="95019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60">
                <a:extLst>
                  <a:ext uri="{FF2B5EF4-FFF2-40B4-BE49-F238E27FC236}">
                    <a16:creationId xmlns:a16="http://schemas.microsoft.com/office/drawing/2014/main" id="{E0672762-40AC-434D-B5E9-9C9A063A2017}"/>
                  </a:ext>
                </a:extLst>
              </p:cNvPr>
              <p:cNvCxnSpPr/>
              <p:nvPr/>
            </p:nvCxnSpPr>
            <p:spPr>
              <a:xfrm>
                <a:off x="4993419" y="3045349"/>
                <a:ext cx="0" cy="1780492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 Box 2">
                <a:extLst>
                  <a:ext uri="{FF2B5EF4-FFF2-40B4-BE49-F238E27FC236}">
                    <a16:creationId xmlns:a16="http://schemas.microsoft.com/office/drawing/2014/main" id="{FCA986D7-D8A4-4DCA-8B84-EB94E27BF3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275937"/>
                <a:ext cx="1278890" cy="30797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64008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Unidad-en-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Progreso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8" name="Straight Connector 62">
                <a:extLst>
                  <a:ext uri="{FF2B5EF4-FFF2-40B4-BE49-F238E27FC236}">
                    <a16:creationId xmlns:a16="http://schemas.microsoft.com/office/drawing/2014/main" id="{660C4A3E-55BE-444D-8BE5-7CACC580CA28}"/>
                  </a:ext>
                </a:extLst>
              </p:cNvPr>
              <p:cNvCxnSpPr/>
              <p:nvPr/>
            </p:nvCxnSpPr>
            <p:spPr>
              <a:xfrm>
                <a:off x="1272209" y="3355450"/>
                <a:ext cx="1109980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 Box 2">
                <a:extLst>
                  <a:ext uri="{FF2B5EF4-FFF2-40B4-BE49-F238E27FC236}">
                    <a16:creationId xmlns:a16="http://schemas.microsoft.com/office/drawing/2014/main" id="{C4D14FE3-DAC6-4BFC-8BF9-FFF09E5C52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262" y="4826442"/>
                <a:ext cx="973502" cy="3073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rot="0" vert="horz" wrap="square" lIns="0" tIns="64008" rIns="0" bIns="45720" anchor="t" anchorCtr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5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Unidad </a:t>
                </a:r>
                <a:r>
                  <a:rPr lang="en-US" sz="95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Bloqueada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0" name="Straight Connector 64">
                <a:extLst>
                  <a:ext uri="{FF2B5EF4-FFF2-40B4-BE49-F238E27FC236}">
                    <a16:creationId xmlns:a16="http://schemas.microsoft.com/office/drawing/2014/main" id="{D4DC08BB-61FB-498F-9751-649DE61516EC}"/>
                  </a:ext>
                </a:extLst>
              </p:cNvPr>
              <p:cNvCxnSpPr/>
              <p:nvPr/>
            </p:nvCxnSpPr>
            <p:spPr>
              <a:xfrm flipH="1">
                <a:off x="2949934" y="3427012"/>
                <a:ext cx="0" cy="139435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Botón de acción: en blanco 3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83407EB-A7A5-40ED-B7C4-8C263F26188F}"/>
              </a:ext>
            </a:extLst>
          </p:cNvPr>
          <p:cNvSpPr/>
          <p:nvPr/>
        </p:nvSpPr>
        <p:spPr>
          <a:xfrm>
            <a:off x="0" y="5567679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46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820"/>
            <a:ext cx="9064101" cy="6873096"/>
          </a:xfrm>
          <a:prstGeom prst="rect">
            <a:avLst/>
          </a:prstGeom>
        </p:spPr>
      </p:pic>
      <p:pic>
        <p:nvPicPr>
          <p:cNvPr id="6" name="Picture 4" descr="1.1 Logo with Tagline.png">
            <a:extLst>
              <a:ext uri="{FF2B5EF4-FFF2-40B4-BE49-F238E27FC236}">
                <a16:creationId xmlns:a16="http://schemas.microsoft.com/office/drawing/2014/main" id="{7055C765-B76C-4476-9C20-AF03D75B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02" y="2101355"/>
            <a:ext cx="2819323" cy="1327645"/>
          </a:xfrm>
          <a:prstGeom prst="rect">
            <a:avLst/>
          </a:prstGeom>
        </p:spPr>
      </p:pic>
      <p:pic>
        <p:nvPicPr>
          <p:cNvPr id="5" name="Picture 3" descr="2.3 PPT v2.png">
            <a:extLst>
              <a:ext uri="{FF2B5EF4-FFF2-40B4-BE49-F238E27FC236}">
                <a16:creationId xmlns:a16="http://schemas.microsoft.com/office/drawing/2014/main" id="{136C4503-8702-4D3D-8984-25B6011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570" y="0"/>
            <a:ext cx="4583430" cy="686816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2418237" y="739713"/>
            <a:ext cx="4220688" cy="14465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4400" b="1" dirty="0">
                <a:solidFill>
                  <a:srgbClr val="2D5784"/>
                </a:solidFill>
              </a:rPr>
              <a:t>Enriquecimiento Institucional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8B73E-221D-4D07-8CE3-0241B991976E}"/>
              </a:ext>
            </a:extLst>
          </p:cNvPr>
          <p:cNvSpPr txBox="1">
            <a:spLocks/>
          </p:cNvSpPr>
          <p:nvPr/>
        </p:nvSpPr>
        <p:spPr>
          <a:xfrm>
            <a:off x="1025774" y="4104705"/>
            <a:ext cx="5613151" cy="20877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200"/>
              </a:spcAft>
            </a:pP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Herramientas inteligentes para el monitoreo, evaluación </a:t>
            </a:r>
            <a:br>
              <a:rPr lang="es-MX" sz="3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y capacitación</a:t>
            </a:r>
          </a:p>
          <a:p>
            <a:pPr algn="r">
              <a:spcAft>
                <a:spcPts val="200"/>
              </a:spcAft>
            </a:pP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RECORDS MANAGER</a:t>
            </a:r>
          </a:p>
        </p:txBody>
      </p:sp>
      <p:sp>
        <p:nvSpPr>
          <p:cNvPr id="8" name="Botón de acción: en blanco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F13A226-5809-4C84-814A-0AFAC812631A}"/>
              </a:ext>
            </a:extLst>
          </p:cNvPr>
          <p:cNvSpPr/>
          <p:nvPr/>
        </p:nvSpPr>
        <p:spPr>
          <a:xfrm>
            <a:off x="10798936" y="50800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Botón de acción: en blanco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4AC4D0-67EE-47A8-B86D-C8704ED3922C}"/>
              </a:ext>
            </a:extLst>
          </p:cNvPr>
          <p:cNvSpPr/>
          <p:nvPr/>
        </p:nvSpPr>
        <p:spPr>
          <a:xfrm>
            <a:off x="10951336" y="203200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453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8409F9EE-5122-4307-B7CD-8797E1A17CC6}"/>
              </a:ext>
            </a:extLst>
          </p:cNvPr>
          <p:cNvSpPr/>
          <p:nvPr/>
        </p:nvSpPr>
        <p:spPr>
          <a:xfrm>
            <a:off x="1424255" y="6175771"/>
            <a:ext cx="2334827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"/>
          <a:stretch/>
        </p:blipFill>
        <p:spPr>
          <a:xfrm>
            <a:off x="3439865" y="-17470"/>
            <a:ext cx="8754168" cy="690210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1752415" y="315623"/>
            <a:ext cx="6314036" cy="7078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rgbClr val="2D5784"/>
                </a:solidFill>
              </a:rPr>
              <a:t>Identificación de estudiantes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62" b="22222"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17428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Records Manager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E77BD53-DA4B-410A-846D-7FC76167F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7"/>
          <a:stretch/>
        </p:blipFill>
        <p:spPr>
          <a:xfrm>
            <a:off x="10798936" y="0"/>
            <a:ext cx="1393064" cy="6858000"/>
          </a:xfrm>
          <a:prstGeom prst="rect">
            <a:avLst/>
          </a:prstGeom>
        </p:spPr>
      </p:pic>
      <p:pic>
        <p:nvPicPr>
          <p:cNvPr id="8" name="Imagen 7" descr="Recorte de pantalla">
            <a:extLst>
              <a:ext uri="{FF2B5EF4-FFF2-40B4-BE49-F238E27FC236}">
                <a16:creationId xmlns:a16="http://schemas.microsoft.com/office/drawing/2014/main" id="{685F7D61-A11B-4D1F-B059-DF7A113C6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11" y="1719903"/>
            <a:ext cx="5888368" cy="48939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740EED2-7ACC-405C-B9F1-4EBFB931C96A}"/>
              </a:ext>
            </a:extLst>
          </p:cNvPr>
          <p:cNvSpPr/>
          <p:nvPr/>
        </p:nvSpPr>
        <p:spPr>
          <a:xfrm>
            <a:off x="3439865" y="5279006"/>
            <a:ext cx="1222879" cy="886112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3ABC26E-866E-4743-9280-0415CA3FADEB}"/>
              </a:ext>
            </a:extLst>
          </p:cNvPr>
          <p:cNvSpPr/>
          <p:nvPr/>
        </p:nvSpPr>
        <p:spPr>
          <a:xfrm>
            <a:off x="3439865" y="2341727"/>
            <a:ext cx="1222879" cy="293670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9115C1-A88C-4E29-BAE1-DFAF0B2A5E2F}"/>
              </a:ext>
            </a:extLst>
          </p:cNvPr>
          <p:cNvSpPr/>
          <p:nvPr/>
        </p:nvSpPr>
        <p:spPr>
          <a:xfrm>
            <a:off x="6498878" y="2359126"/>
            <a:ext cx="2784201" cy="277091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68F43C-67D3-4584-9F2B-0C6610AEC765}"/>
              </a:ext>
            </a:extLst>
          </p:cNvPr>
          <p:cNvSpPr/>
          <p:nvPr/>
        </p:nvSpPr>
        <p:spPr>
          <a:xfrm>
            <a:off x="6498878" y="2619733"/>
            <a:ext cx="2784200" cy="354538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0800B0E-207B-4E07-A91E-E6841DB84862}"/>
              </a:ext>
            </a:extLst>
          </p:cNvPr>
          <p:cNvSpPr txBox="1">
            <a:spLocks/>
          </p:cNvSpPr>
          <p:nvPr/>
        </p:nvSpPr>
        <p:spPr>
          <a:xfrm>
            <a:off x="1768615" y="3579244"/>
            <a:ext cx="108427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Activos</a:t>
            </a:r>
            <a:endParaRPr lang="es-MX" sz="1600" dirty="0">
              <a:solidFill>
                <a:srgbClr val="2D5784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1573719-981F-4A16-8FAC-E30BADAA4C9A}"/>
              </a:ext>
            </a:extLst>
          </p:cNvPr>
          <p:cNvSpPr txBox="1">
            <a:spLocks/>
          </p:cNvSpPr>
          <p:nvPr/>
        </p:nvSpPr>
        <p:spPr>
          <a:xfrm>
            <a:off x="1693568" y="5542667"/>
            <a:ext cx="129266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Inactivos</a:t>
            </a:r>
            <a:endParaRPr lang="es-MX" sz="1600" dirty="0">
              <a:solidFill>
                <a:srgbClr val="2D5784"/>
              </a:solidFill>
            </a:endParaRP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EE262CD2-D32D-40F6-8AC9-623FD84FF323}"/>
              </a:ext>
            </a:extLst>
          </p:cNvPr>
          <p:cNvSpPr/>
          <p:nvPr/>
        </p:nvSpPr>
        <p:spPr>
          <a:xfrm>
            <a:off x="3016167" y="2349906"/>
            <a:ext cx="324927" cy="2897569"/>
          </a:xfrm>
          <a:prstGeom prst="leftBrace">
            <a:avLst>
              <a:gd name="adj1" fmla="val 216889"/>
              <a:gd name="adj2" fmla="val 5135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9CD5AB9F-9514-42AC-B5F7-EF9B838B3D67}"/>
              </a:ext>
            </a:extLst>
          </p:cNvPr>
          <p:cNvSpPr/>
          <p:nvPr/>
        </p:nvSpPr>
        <p:spPr>
          <a:xfrm>
            <a:off x="3020254" y="5275703"/>
            <a:ext cx="324927" cy="889415"/>
          </a:xfrm>
          <a:prstGeom prst="leftBrace">
            <a:avLst>
              <a:gd name="adj1" fmla="val 216889"/>
              <a:gd name="adj2" fmla="val 5135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D59871A-0F4F-47A2-9617-4A7DFAF37938}"/>
              </a:ext>
            </a:extLst>
          </p:cNvPr>
          <p:cNvSpPr txBox="1">
            <a:spLocks/>
          </p:cNvSpPr>
          <p:nvPr/>
        </p:nvSpPr>
        <p:spPr>
          <a:xfrm>
            <a:off x="1731662" y="6004332"/>
            <a:ext cx="1557414" cy="54886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sz="1400" dirty="0">
                <a:solidFill>
                  <a:srgbClr val="2D5784"/>
                </a:solidFill>
              </a:rPr>
              <a:t>3 semanas ó mas</a:t>
            </a:r>
          </a:p>
          <a:p>
            <a:pPr algn="l">
              <a:spcAft>
                <a:spcPts val="200"/>
              </a:spcAft>
            </a:pPr>
            <a:r>
              <a:rPr lang="es-MX" sz="1400" dirty="0">
                <a:solidFill>
                  <a:srgbClr val="2D5784"/>
                </a:solidFill>
              </a:rPr>
              <a:t>sin acceso a </a:t>
            </a:r>
            <a:r>
              <a:rPr lang="es-MX" sz="1400" dirty="0" err="1">
                <a:solidFill>
                  <a:srgbClr val="2D5784"/>
                </a:solidFill>
              </a:rPr>
              <a:t>DynEd</a:t>
            </a:r>
            <a:endParaRPr lang="es-MX" sz="1050" dirty="0">
              <a:solidFill>
                <a:srgbClr val="2D5784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7C4A354-C7DE-492B-A482-2D561ED78A03}"/>
              </a:ext>
            </a:extLst>
          </p:cNvPr>
          <p:cNvSpPr txBox="1">
            <a:spLocks/>
          </p:cNvSpPr>
          <p:nvPr/>
        </p:nvSpPr>
        <p:spPr>
          <a:xfrm>
            <a:off x="6635902" y="1098026"/>
            <a:ext cx="279679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Nivel de certificación</a:t>
            </a:r>
            <a:endParaRPr lang="es-MX" sz="1600" dirty="0">
              <a:solidFill>
                <a:srgbClr val="2D5784"/>
              </a:solidFill>
            </a:endParaRPr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74E52076-F4FA-4937-9D51-3622BBD83080}"/>
              </a:ext>
            </a:extLst>
          </p:cNvPr>
          <p:cNvSpPr/>
          <p:nvPr/>
        </p:nvSpPr>
        <p:spPr>
          <a:xfrm rot="5400000">
            <a:off x="7711951" y="347887"/>
            <a:ext cx="324927" cy="2897569"/>
          </a:xfrm>
          <a:prstGeom prst="leftBrace">
            <a:avLst>
              <a:gd name="adj1" fmla="val 216889"/>
              <a:gd name="adj2" fmla="val 5135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F889BF-83EC-49E6-A473-4AD54711BF16}"/>
              </a:ext>
            </a:extLst>
          </p:cNvPr>
          <p:cNvSpPr txBox="1">
            <a:spLocks/>
          </p:cNvSpPr>
          <p:nvPr/>
        </p:nvSpPr>
        <p:spPr>
          <a:xfrm>
            <a:off x="9576616" y="3698902"/>
            <a:ext cx="1249060" cy="12516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Tiempos</a:t>
            </a:r>
          </a:p>
          <a:p>
            <a:pPr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de </a:t>
            </a:r>
          </a:p>
          <a:p>
            <a:pPr>
              <a:spcAft>
                <a:spcPts val="200"/>
              </a:spcAft>
            </a:pPr>
            <a:r>
              <a:rPr lang="es-MX" sz="2400" dirty="0">
                <a:solidFill>
                  <a:srgbClr val="2D5784"/>
                </a:solidFill>
              </a:rPr>
              <a:t>acceso</a:t>
            </a:r>
            <a:endParaRPr lang="es-MX" sz="1600" dirty="0">
              <a:solidFill>
                <a:srgbClr val="2D5784"/>
              </a:solidFill>
            </a:endParaRPr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D90DB45F-9BD8-473C-8821-23E4DEB3AEC3}"/>
              </a:ext>
            </a:extLst>
          </p:cNvPr>
          <p:cNvSpPr/>
          <p:nvPr/>
        </p:nvSpPr>
        <p:spPr>
          <a:xfrm rot="10800000">
            <a:off x="9391699" y="2875930"/>
            <a:ext cx="324927" cy="2897569"/>
          </a:xfrm>
          <a:prstGeom prst="leftBrace">
            <a:avLst>
              <a:gd name="adj1" fmla="val 216889"/>
              <a:gd name="adj2" fmla="val 5135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B213317-E300-434F-83B3-BA9B751ABB3F}"/>
              </a:ext>
            </a:extLst>
          </p:cNvPr>
          <p:cNvSpPr/>
          <p:nvPr/>
        </p:nvSpPr>
        <p:spPr>
          <a:xfrm>
            <a:off x="4681479" y="2343235"/>
            <a:ext cx="630072" cy="21200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9F01C34-59F8-4CF7-81D3-802ED1AE64D3}"/>
              </a:ext>
            </a:extLst>
          </p:cNvPr>
          <p:cNvSpPr txBox="1">
            <a:spLocks/>
          </p:cNvSpPr>
          <p:nvPr/>
        </p:nvSpPr>
        <p:spPr>
          <a:xfrm>
            <a:off x="4217358" y="985232"/>
            <a:ext cx="1595052" cy="67197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sz="1800" dirty="0">
                <a:solidFill>
                  <a:srgbClr val="2D5784"/>
                </a:solidFill>
              </a:rPr>
              <a:t>Días y tiempo </a:t>
            </a:r>
          </a:p>
          <a:p>
            <a:pPr>
              <a:spcAft>
                <a:spcPts val="200"/>
              </a:spcAft>
            </a:pPr>
            <a:r>
              <a:rPr lang="es-MX" sz="1800" dirty="0">
                <a:solidFill>
                  <a:srgbClr val="2D5784"/>
                </a:solidFill>
              </a:rPr>
              <a:t>total de acceso</a:t>
            </a:r>
            <a:endParaRPr lang="es-MX" dirty="0">
              <a:solidFill>
                <a:srgbClr val="2D5784"/>
              </a:solidFill>
            </a:endParaRP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4F903F7E-A1C4-4DF8-A1F2-183FC0BCDA4B}"/>
              </a:ext>
            </a:extLst>
          </p:cNvPr>
          <p:cNvSpPr/>
          <p:nvPr/>
        </p:nvSpPr>
        <p:spPr>
          <a:xfrm rot="5400000">
            <a:off x="4682830" y="1680004"/>
            <a:ext cx="668645" cy="630072"/>
          </a:xfrm>
          <a:prstGeom prst="leftBrace">
            <a:avLst>
              <a:gd name="adj1" fmla="val 216889"/>
              <a:gd name="adj2" fmla="val 5135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1A0E7FC4-EC0A-48EA-8DD2-D8A4FD9C015F}"/>
              </a:ext>
            </a:extLst>
          </p:cNvPr>
          <p:cNvSpPr/>
          <p:nvPr/>
        </p:nvSpPr>
        <p:spPr>
          <a:xfrm>
            <a:off x="5311549" y="2340421"/>
            <a:ext cx="1185295" cy="212005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4" name="Picture 2" descr="10.1 PPT v3.png">
            <a:extLst>
              <a:ext uri="{FF2B5EF4-FFF2-40B4-BE49-F238E27FC236}">
                <a16:creationId xmlns:a16="http://schemas.microsoft.com/office/drawing/2014/main" id="{B75524ED-15B1-43B7-A126-2B464D334B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0" y="5573998"/>
            <a:ext cx="1435865" cy="13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3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56"/>
            <a:ext cx="9048714" cy="6868160"/>
          </a:xfrm>
          <a:prstGeom prst="rect">
            <a:avLst/>
          </a:prstGeom>
        </p:spPr>
      </p:pic>
      <p:pic>
        <p:nvPicPr>
          <p:cNvPr id="6" name="Picture 4" descr="1.1 Logo with Tagline.png">
            <a:extLst>
              <a:ext uri="{FF2B5EF4-FFF2-40B4-BE49-F238E27FC236}">
                <a16:creationId xmlns:a16="http://schemas.microsoft.com/office/drawing/2014/main" id="{7055C765-B76C-4476-9C20-AF03D75B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77" y="2101355"/>
            <a:ext cx="2819323" cy="1327645"/>
          </a:xfrm>
          <a:prstGeom prst="rect">
            <a:avLst/>
          </a:prstGeom>
        </p:spPr>
      </p:pic>
      <p:pic>
        <p:nvPicPr>
          <p:cNvPr id="5" name="Picture 3" descr="2.3 PPT v2.png">
            <a:extLst>
              <a:ext uri="{FF2B5EF4-FFF2-40B4-BE49-F238E27FC236}">
                <a16:creationId xmlns:a16="http://schemas.microsoft.com/office/drawing/2014/main" id="{136C4503-8702-4D3D-8984-25B6011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570" y="17756"/>
            <a:ext cx="4583429" cy="686815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1176540" y="1375489"/>
            <a:ext cx="5883563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b="1" dirty="0" err="1">
                <a:solidFill>
                  <a:srgbClr val="2D5784"/>
                </a:solidFill>
              </a:rPr>
              <a:t>APP’s</a:t>
            </a:r>
            <a:r>
              <a:rPr lang="es-MX" sz="4400" b="1" dirty="0">
                <a:solidFill>
                  <a:srgbClr val="2D5784"/>
                </a:solidFill>
              </a:rPr>
              <a:t> Móviles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8B73E-221D-4D07-8CE3-0241B991976E}"/>
              </a:ext>
            </a:extLst>
          </p:cNvPr>
          <p:cNvSpPr txBox="1">
            <a:spLocks/>
          </p:cNvSpPr>
          <p:nvPr/>
        </p:nvSpPr>
        <p:spPr>
          <a:xfrm>
            <a:off x="2522856" y="4375440"/>
            <a:ext cx="4583429" cy="16209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200"/>
              </a:spcAft>
            </a:pPr>
            <a:r>
              <a:rPr lang="es-MX" sz="3200" b="1" dirty="0" err="1">
                <a:solidFill>
                  <a:schemeClr val="bg2">
                    <a:lumMod val="50000"/>
                  </a:schemeClr>
                </a:solidFill>
              </a:rPr>
              <a:t>DynEd</a:t>
            </a: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 Pro</a:t>
            </a:r>
          </a:p>
          <a:p>
            <a:pPr algn="r">
              <a:spcAft>
                <a:spcPts val="200"/>
              </a:spcAft>
            </a:pPr>
            <a:r>
              <a:rPr lang="es-MX" sz="3200" b="1" dirty="0" err="1">
                <a:solidFill>
                  <a:schemeClr val="bg2">
                    <a:lumMod val="50000"/>
                  </a:schemeClr>
                </a:solidFill>
              </a:rPr>
              <a:t>DynEd</a:t>
            </a: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 Plus</a:t>
            </a:r>
          </a:p>
          <a:p>
            <a:pPr algn="r">
              <a:spcAft>
                <a:spcPts val="200"/>
              </a:spcAft>
            </a:pPr>
            <a:r>
              <a:rPr lang="es-MX" sz="3200" b="1" dirty="0" err="1">
                <a:solidFill>
                  <a:schemeClr val="bg2">
                    <a:lumMod val="50000"/>
                  </a:schemeClr>
                </a:solidFill>
              </a:rPr>
              <a:t>MyDynEd</a:t>
            </a:r>
            <a:endParaRPr lang="es-MX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magen 7" descr="Imagen que contiene persona, interior, electrónica&#10;&#10;Descripción generada con confianza alta">
            <a:extLst>
              <a:ext uri="{FF2B5EF4-FFF2-40B4-BE49-F238E27FC236}">
                <a16:creationId xmlns:a16="http://schemas.microsoft.com/office/drawing/2014/main" id="{8EB99C46-2E14-4924-804F-206D489D1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8" y="2672167"/>
            <a:ext cx="2773356" cy="4185833"/>
          </a:xfrm>
          <a:prstGeom prst="rect">
            <a:avLst/>
          </a:prstGeom>
        </p:spPr>
      </p:pic>
      <p:sp>
        <p:nvSpPr>
          <p:cNvPr id="9" name="Botón de acción: en blanco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DA69676-ECFD-4E20-A519-4922C393299F}"/>
              </a:ext>
            </a:extLst>
          </p:cNvPr>
          <p:cNvSpPr/>
          <p:nvPr/>
        </p:nvSpPr>
        <p:spPr>
          <a:xfrm>
            <a:off x="10798936" y="50800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527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44536" y="-12184"/>
            <a:ext cx="8747464" cy="6896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49837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r>
              <a:rPr lang="es-HN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</a:t>
            </a: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C366F9D5-D474-4317-A1C9-2AFF0A4B7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8936" y="0"/>
            <a:ext cx="1393064" cy="6858000"/>
          </a:xfrm>
          <a:prstGeom prst="rect">
            <a:avLst/>
          </a:prstGeom>
        </p:spPr>
      </p:pic>
      <p:pic>
        <p:nvPicPr>
          <p:cNvPr id="3" name="Imagen 2" descr="Imagen que contiene persona, mujer, sujetando, electrónica&#10;&#10;Descripción generada con confianza muy alta">
            <a:extLst>
              <a:ext uri="{FF2B5EF4-FFF2-40B4-BE49-F238E27FC236}">
                <a16:creationId xmlns:a16="http://schemas.microsoft.com/office/drawing/2014/main" id="{3BAA8C3F-BBCC-43A1-86B4-7E3BE5D93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865" y="1504461"/>
            <a:ext cx="3883406" cy="5363497"/>
          </a:xfrm>
          <a:prstGeom prst="rect">
            <a:avLst/>
          </a:prstGeom>
        </p:spPr>
      </p:pic>
      <p:pic>
        <p:nvPicPr>
          <p:cNvPr id="5" name="Imagen 4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9C0A1563-9EE9-489F-A49F-7D7A53FDE7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23" y="858120"/>
            <a:ext cx="4386981" cy="309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40B460-FC6D-4971-B8EA-9501E88A1111}"/>
              </a:ext>
            </a:extLst>
          </p:cNvPr>
          <p:cNvSpPr txBox="1">
            <a:spLocks/>
          </p:cNvSpPr>
          <p:nvPr/>
        </p:nvSpPr>
        <p:spPr>
          <a:xfrm>
            <a:off x="3144384" y="508386"/>
            <a:ext cx="1723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2800" b="1" dirty="0" err="1">
                <a:solidFill>
                  <a:srgbClr val="00457E"/>
                </a:solidFill>
              </a:rPr>
              <a:t>DynEd</a:t>
            </a:r>
            <a:r>
              <a:rPr lang="es-MX" altLang="zh-CN" sz="2800" b="1" dirty="0">
                <a:solidFill>
                  <a:srgbClr val="00457E"/>
                </a:solidFill>
              </a:rPr>
              <a:t> Pro</a:t>
            </a:r>
          </a:p>
        </p:txBody>
      </p:sp>
      <p:pic>
        <p:nvPicPr>
          <p:cNvPr id="18" name="Picture 2" descr="Resultado de imagen para DynEd Professional Courseware APP">
            <a:extLst>
              <a:ext uri="{FF2B5EF4-FFF2-40B4-BE49-F238E27FC236}">
                <a16:creationId xmlns:a16="http://schemas.microsoft.com/office/drawing/2014/main" id="{019819CC-9F58-496F-90B6-F54683DA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823" y="246645"/>
            <a:ext cx="1058400" cy="105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app store logo">
            <a:extLst>
              <a:ext uri="{FF2B5EF4-FFF2-40B4-BE49-F238E27FC236}">
                <a16:creationId xmlns:a16="http://schemas.microsoft.com/office/drawing/2014/main" id="{B8C06F00-650D-4BA8-A944-F8F579B2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068" y="484736"/>
            <a:ext cx="1512951" cy="5228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play store logo">
            <a:extLst>
              <a:ext uri="{FF2B5EF4-FFF2-40B4-BE49-F238E27FC236}">
                <a16:creationId xmlns:a16="http://schemas.microsoft.com/office/drawing/2014/main" id="{C073FE80-AD8F-44E8-8C1D-DC36B528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457" y="1157023"/>
            <a:ext cx="1512000" cy="4478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2C7D5EF9-2B83-4753-A7F4-FA50B1853F1D}"/>
              </a:ext>
            </a:extLst>
          </p:cNvPr>
          <p:cNvSpPr/>
          <p:nvPr/>
        </p:nvSpPr>
        <p:spPr>
          <a:xfrm>
            <a:off x="5960252" y="3957381"/>
            <a:ext cx="46639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i="1" dirty="0">
                <a:solidFill>
                  <a:schemeClr val="bg1">
                    <a:lumMod val="50000"/>
                  </a:schemeClr>
                </a:solidFill>
              </a:rPr>
              <a:t>¡Los cursos </a:t>
            </a:r>
            <a:r>
              <a:rPr lang="es-MX" sz="2800" b="1" i="1" dirty="0" err="1">
                <a:solidFill>
                  <a:schemeClr val="bg1">
                    <a:lumMod val="50000"/>
                  </a:schemeClr>
                </a:solidFill>
              </a:rPr>
              <a:t>DynEd</a:t>
            </a:r>
            <a:r>
              <a:rPr lang="es-MX" sz="2800" b="1" i="1" dirty="0">
                <a:solidFill>
                  <a:schemeClr val="bg1">
                    <a:lumMod val="50000"/>
                  </a:schemeClr>
                </a:solidFill>
              </a:rPr>
              <a:t> disponibles para dispositivos inteligentes!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DDBBBC0-DE54-4BF8-82A3-CED83C3C481C}"/>
              </a:ext>
            </a:extLst>
          </p:cNvPr>
          <p:cNvSpPr txBox="1">
            <a:spLocks/>
          </p:cNvSpPr>
          <p:nvPr/>
        </p:nvSpPr>
        <p:spPr>
          <a:xfrm>
            <a:off x="5372750" y="5175031"/>
            <a:ext cx="5022228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sz="2000" b="1" dirty="0">
                <a:solidFill>
                  <a:srgbClr val="2D5784"/>
                </a:solidFill>
              </a:rPr>
              <a:t>¡</a:t>
            </a:r>
            <a:r>
              <a:rPr lang="es-MX" altLang="zh-CN" sz="2000" b="1" dirty="0" err="1">
                <a:solidFill>
                  <a:srgbClr val="2D5784"/>
                </a:solidFill>
              </a:rPr>
              <a:t>DynEd</a:t>
            </a:r>
            <a:r>
              <a:rPr lang="es-MX" altLang="zh-CN" sz="2000" b="1" dirty="0">
                <a:solidFill>
                  <a:srgbClr val="2D5784"/>
                </a:solidFill>
              </a:rPr>
              <a:t> Pro ofrece un conjunto completo de material educativo profesional para dispositivos móviles, lo que hace que estudiar con </a:t>
            </a:r>
            <a:r>
              <a:rPr lang="es-MX" altLang="zh-CN" sz="2000" b="1" dirty="0" err="1">
                <a:solidFill>
                  <a:srgbClr val="2D5784"/>
                </a:solidFill>
              </a:rPr>
              <a:t>DynEd</a:t>
            </a:r>
            <a:r>
              <a:rPr lang="es-MX" altLang="zh-CN" sz="2000" b="1" dirty="0">
                <a:solidFill>
                  <a:srgbClr val="2D5784"/>
                </a:solidFill>
              </a:rPr>
              <a:t> sea más fácil que nunca!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sp>
        <p:nvSpPr>
          <p:cNvPr id="2" name="Botón de acción: en blanco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602B1A1-0102-4961-9F42-11A09B689728}"/>
              </a:ext>
            </a:extLst>
          </p:cNvPr>
          <p:cNvSpPr/>
          <p:nvPr/>
        </p:nvSpPr>
        <p:spPr>
          <a:xfrm>
            <a:off x="1848823" y="246645"/>
            <a:ext cx="3019110" cy="1058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Picture 2" descr="10.1 PPT v3.png">
            <a:extLst>
              <a:ext uri="{FF2B5EF4-FFF2-40B4-BE49-F238E27FC236}">
                <a16:creationId xmlns:a16="http://schemas.microsoft.com/office/drawing/2014/main" id="{D05996E8-038A-47A9-99FE-5662A9535F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0" y="5573998"/>
            <a:ext cx="1435865" cy="13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35658" y="-19184"/>
            <a:ext cx="8756342" cy="6903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49837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MyDynEd</a:t>
            </a:r>
            <a:endParaRPr lang="es-HN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C366F9D5-D474-4317-A1C9-2AFF0A4B7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8936" y="0"/>
            <a:ext cx="1393064" cy="6858000"/>
          </a:xfrm>
          <a:prstGeom prst="rect">
            <a:avLst/>
          </a:prstGeom>
        </p:spPr>
      </p:pic>
      <p:pic>
        <p:nvPicPr>
          <p:cNvPr id="22" name="Picture 4" descr="Resultado de imagen para mydyned app">
            <a:extLst>
              <a:ext uri="{FF2B5EF4-FFF2-40B4-BE49-F238E27FC236}">
                <a16:creationId xmlns:a16="http://schemas.microsoft.com/office/drawing/2014/main" id="{12B2A055-10D2-4275-9189-B0F886CA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823" y="246645"/>
            <a:ext cx="1058400" cy="105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AB11A8-1F8A-40CA-87AF-1CC058DFD10F}"/>
              </a:ext>
            </a:extLst>
          </p:cNvPr>
          <p:cNvSpPr txBox="1">
            <a:spLocks/>
          </p:cNvSpPr>
          <p:nvPr/>
        </p:nvSpPr>
        <p:spPr>
          <a:xfrm>
            <a:off x="3074934" y="508386"/>
            <a:ext cx="1618905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2800" b="1" dirty="0" err="1">
                <a:solidFill>
                  <a:srgbClr val="00457E"/>
                </a:solidFill>
              </a:rPr>
              <a:t>MyDynEd</a:t>
            </a:r>
            <a:endParaRPr lang="es-MX" altLang="zh-CN" sz="2800" b="1" dirty="0">
              <a:solidFill>
                <a:srgbClr val="00457E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3421870-5528-43CE-BDE1-71CF8C9137B0}"/>
              </a:ext>
            </a:extLst>
          </p:cNvPr>
          <p:cNvGrpSpPr/>
          <p:nvPr/>
        </p:nvGrpSpPr>
        <p:grpSpPr>
          <a:xfrm>
            <a:off x="2150160" y="1031221"/>
            <a:ext cx="8266932" cy="5289630"/>
            <a:chOff x="2036158" y="1059984"/>
            <a:chExt cx="8266932" cy="5289630"/>
          </a:xfrm>
        </p:grpSpPr>
        <p:pic>
          <p:nvPicPr>
            <p:cNvPr id="3" name="Imagen 2" descr="Imagen que contiene captura de pantalla, electrónica, teléfono&#10;&#10;Descripción generada con confianza alta">
              <a:extLst>
                <a:ext uri="{FF2B5EF4-FFF2-40B4-BE49-F238E27FC236}">
                  <a16:creationId xmlns:a16="http://schemas.microsoft.com/office/drawing/2014/main" id="{B344186F-5987-408D-A95A-7CB6708DD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5606" y="1059984"/>
              <a:ext cx="3167254" cy="52896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193ED992-1910-4F6A-8FB3-1BAEA1449362}"/>
                </a:ext>
              </a:extLst>
            </p:cNvPr>
            <p:cNvSpPr txBox="1">
              <a:spLocks/>
            </p:cNvSpPr>
            <p:nvPr/>
          </p:nvSpPr>
          <p:spPr>
            <a:xfrm>
              <a:off x="7566187" y="3778889"/>
              <a:ext cx="1852558" cy="45390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Encuentra una escuela</a:t>
              </a:r>
            </a:p>
            <a:p>
              <a:pPr algn="l">
                <a:lnSpc>
                  <a:spcPts val="1400"/>
                </a:lnSpc>
              </a:pP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Pro cerca de ti</a:t>
              </a:r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6CC3ABDF-7966-45F5-8136-C29A628EA5D8}"/>
                </a:ext>
              </a:extLst>
            </p:cNvPr>
            <p:cNvSpPr txBox="1">
              <a:spLocks/>
            </p:cNvSpPr>
            <p:nvPr/>
          </p:nvSpPr>
          <p:spPr>
            <a:xfrm>
              <a:off x="7583898" y="4315372"/>
              <a:ext cx="2022157" cy="45390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Obtén las “Noticias” de</a:t>
              </a:r>
            </a:p>
            <a:p>
              <a:pPr algn="l">
                <a:lnSpc>
                  <a:spcPts val="1400"/>
                </a:lnSpc>
              </a:pP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de todo el mundo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D9E851FC-E965-4AEA-9759-8A324495E811}"/>
                </a:ext>
              </a:extLst>
            </p:cNvPr>
            <p:cNvSpPr txBox="1">
              <a:spLocks/>
            </p:cNvSpPr>
            <p:nvPr/>
          </p:nvSpPr>
          <p:spPr>
            <a:xfrm>
              <a:off x="7556847" y="4882337"/>
              <a:ext cx="2706510" cy="451406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Encuentra todos tus “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Records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”</a:t>
              </a:r>
            </a:p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de estudio 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en un solo lugar</a:t>
              </a: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AFFA523A-847C-4A50-8D43-5D553CD72C24}"/>
                </a:ext>
              </a:extLst>
            </p:cNvPr>
            <p:cNvSpPr txBox="1">
              <a:spLocks/>
            </p:cNvSpPr>
            <p:nvPr/>
          </p:nvSpPr>
          <p:spPr>
            <a:xfrm>
              <a:off x="7566187" y="5454456"/>
              <a:ext cx="2736903" cy="451406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Haz seguimiento de tu progreso</a:t>
              </a:r>
            </a:p>
            <a:p>
              <a:pPr algn="l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hacia las metas de tu certificación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59394A1C-64E4-459B-AF90-DBEBA286E91C}"/>
                </a:ext>
              </a:extLst>
            </p:cNvPr>
            <p:cNvSpPr txBox="1">
              <a:spLocks/>
            </p:cNvSpPr>
            <p:nvPr/>
          </p:nvSpPr>
          <p:spPr>
            <a:xfrm>
              <a:off x="2302706" y="3771292"/>
              <a:ext cx="2229841" cy="451406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Toma nuestra prueba de</a:t>
              </a:r>
            </a:p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“Evaluación” de 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Plus</a:t>
              </a: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CF01B22F-D41E-4C86-8853-1A6D9E985CB0}"/>
                </a:ext>
              </a:extLst>
            </p:cNvPr>
            <p:cNvSpPr txBox="1">
              <a:spLocks/>
            </p:cNvSpPr>
            <p:nvPr/>
          </p:nvSpPr>
          <p:spPr>
            <a:xfrm>
              <a:off x="2036158" y="4307775"/>
              <a:ext cx="2496389" cy="451406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Sigue los sitios sociales</a:t>
              </a:r>
            </a:p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de 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alrededor del mundo</a:t>
              </a:r>
            </a:p>
          </p:txBody>
        </p:sp>
        <p:sp>
          <p:nvSpPr>
            <p:cNvPr id="28" name="Text Placeholder 2">
              <a:extLst>
                <a:ext uri="{FF2B5EF4-FFF2-40B4-BE49-F238E27FC236}">
                  <a16:creationId xmlns:a16="http://schemas.microsoft.com/office/drawing/2014/main" id="{7F0B9517-047C-4ADE-B310-F11956BC1176}"/>
                </a:ext>
              </a:extLst>
            </p:cNvPr>
            <p:cNvSpPr txBox="1">
              <a:spLocks/>
            </p:cNvSpPr>
            <p:nvPr/>
          </p:nvSpPr>
          <p:spPr>
            <a:xfrm>
              <a:off x="2694030" y="4872240"/>
              <a:ext cx="1838517" cy="45390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Ejecuta todas las </a:t>
              </a:r>
            </a:p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aplicaciones de 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endParaRPr lang="es-MX" altLang="zh-CN" sz="1400" b="1" dirty="0">
                <a:solidFill>
                  <a:srgbClr val="00457E"/>
                </a:solidFill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:a16="http://schemas.microsoft.com/office/drawing/2014/main" id="{C1FD0609-2E90-4CF8-A0A1-6DDE4DCDF2EE}"/>
                </a:ext>
              </a:extLst>
            </p:cNvPr>
            <p:cNvSpPr txBox="1">
              <a:spLocks/>
            </p:cNvSpPr>
            <p:nvPr/>
          </p:nvSpPr>
          <p:spPr>
            <a:xfrm>
              <a:off x="2932301" y="5444359"/>
              <a:ext cx="1600246" cy="45390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Accede y comparte</a:t>
              </a:r>
            </a:p>
            <a:p>
              <a:pPr algn="r">
                <a:lnSpc>
                  <a:spcPts val="1400"/>
                </a:lnSpc>
              </a:pPr>
              <a:r>
                <a:rPr lang="es-MX" altLang="zh-CN" sz="1400" b="1" dirty="0">
                  <a:solidFill>
                    <a:srgbClr val="00457E"/>
                  </a:solidFill>
                </a:rPr>
                <a:t>tu </a:t>
              </a:r>
              <a:r>
                <a:rPr lang="es-MX" altLang="zh-CN" sz="1400" b="1" dirty="0" err="1">
                  <a:solidFill>
                    <a:srgbClr val="00457E"/>
                  </a:solidFill>
                </a:rPr>
                <a:t>DynEd</a:t>
              </a:r>
              <a:r>
                <a:rPr lang="es-MX" altLang="zh-CN" sz="1400" b="1" dirty="0">
                  <a:solidFill>
                    <a:srgbClr val="00457E"/>
                  </a:solidFill>
                </a:rPr>
                <a:t> “Media”</a:t>
              </a:r>
            </a:p>
          </p:txBody>
        </p:sp>
      </p:grpSp>
      <p:pic>
        <p:nvPicPr>
          <p:cNvPr id="30" name="Picture 2" descr="Resultado de imagen para app store logo">
            <a:extLst>
              <a:ext uri="{FF2B5EF4-FFF2-40B4-BE49-F238E27FC236}">
                <a16:creationId xmlns:a16="http://schemas.microsoft.com/office/drawing/2014/main" id="{7D793CBF-03E2-4EAE-946D-013A72AF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2296" y="508386"/>
            <a:ext cx="1512951" cy="5228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n para play store logo">
            <a:extLst>
              <a:ext uri="{FF2B5EF4-FFF2-40B4-BE49-F238E27FC236}">
                <a16:creationId xmlns:a16="http://schemas.microsoft.com/office/drawing/2014/main" id="{CEA53CFD-ACD7-4D7B-ACBA-08C1DEAC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47" y="1180673"/>
            <a:ext cx="1512000" cy="4478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otón de acción: en blanco 2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BA5F103-FE2A-423A-9025-2D1C99C36AEA}"/>
              </a:ext>
            </a:extLst>
          </p:cNvPr>
          <p:cNvSpPr/>
          <p:nvPr/>
        </p:nvSpPr>
        <p:spPr>
          <a:xfrm>
            <a:off x="1848823" y="246645"/>
            <a:ext cx="3019110" cy="1058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83BD9210-2B58-4756-8FEF-F26FA156DE8E}"/>
              </a:ext>
            </a:extLst>
          </p:cNvPr>
          <p:cNvSpPr/>
          <p:nvPr/>
        </p:nvSpPr>
        <p:spPr>
          <a:xfrm>
            <a:off x="1424255" y="6172326"/>
            <a:ext cx="2334827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 descr="10.1 PPT v3.png">
            <a:extLst>
              <a:ext uri="{FF2B5EF4-FFF2-40B4-BE49-F238E27FC236}">
                <a16:creationId xmlns:a16="http://schemas.microsoft.com/office/drawing/2014/main" id="{FAA277D0-6E12-45E9-A1E5-18B19CFA9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0" y="5573998"/>
            <a:ext cx="1435865" cy="13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12D42ABB-727A-44E9-91A7-BC069C35D20B}"/>
              </a:ext>
            </a:extLst>
          </p:cNvPr>
          <p:cNvSpPr/>
          <p:nvPr/>
        </p:nvSpPr>
        <p:spPr>
          <a:xfrm>
            <a:off x="1424255" y="6172326"/>
            <a:ext cx="2334827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53414" y="-5184"/>
            <a:ext cx="8738586" cy="6889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49837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r>
              <a:rPr lang="es-HN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Plus</a:t>
            </a: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C366F9D5-D474-4317-A1C9-2AFF0A4B7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8936" y="0"/>
            <a:ext cx="1393064" cy="6858000"/>
          </a:xfrm>
          <a:prstGeom prst="rect">
            <a:avLst/>
          </a:prstGeom>
        </p:spPr>
      </p:pic>
      <p:pic>
        <p:nvPicPr>
          <p:cNvPr id="14" name="Picture 6" descr="Resultado de imagen para DynEd plus">
            <a:extLst>
              <a:ext uri="{FF2B5EF4-FFF2-40B4-BE49-F238E27FC236}">
                <a16:creationId xmlns:a16="http://schemas.microsoft.com/office/drawing/2014/main" id="{F7ED11CC-2330-4EA2-851F-53043E50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5565" y="240930"/>
            <a:ext cx="1058132" cy="1058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9C6BE61-B7BD-4CE1-90DA-B3CE23726633}"/>
              </a:ext>
            </a:extLst>
          </p:cNvPr>
          <p:cNvSpPr txBox="1">
            <a:spLocks/>
          </p:cNvSpPr>
          <p:nvPr/>
        </p:nvSpPr>
        <p:spPr>
          <a:xfrm>
            <a:off x="3033032" y="508386"/>
            <a:ext cx="1830502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2800" b="1" dirty="0" err="1">
                <a:solidFill>
                  <a:srgbClr val="00457E"/>
                </a:solidFill>
              </a:rPr>
              <a:t>DynEd</a:t>
            </a:r>
            <a:r>
              <a:rPr lang="es-MX" altLang="zh-CN" sz="2800" b="1" dirty="0">
                <a:solidFill>
                  <a:srgbClr val="00457E"/>
                </a:solidFill>
              </a:rPr>
              <a:t> Plus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CBB5CC8-8F74-4F9A-BB2C-E5DDE20AB5BD}"/>
              </a:ext>
            </a:extLst>
          </p:cNvPr>
          <p:cNvGrpSpPr/>
          <p:nvPr/>
        </p:nvGrpSpPr>
        <p:grpSpPr>
          <a:xfrm>
            <a:off x="6000276" y="1618731"/>
            <a:ext cx="4660898" cy="4773837"/>
            <a:chOff x="6104957" y="1733008"/>
            <a:chExt cx="4660898" cy="4773837"/>
          </a:xfrm>
        </p:grpSpPr>
        <p:pic>
          <p:nvPicPr>
            <p:cNvPr id="18" name="Imagen 17" descr="Imagen que contiene captura de pantalla&#10;&#10;Descripción generada con confianza muy alta">
              <a:extLst>
                <a:ext uri="{FF2B5EF4-FFF2-40B4-BE49-F238E27FC236}">
                  <a16:creationId xmlns:a16="http://schemas.microsoft.com/office/drawing/2014/main" id="{F853F923-ED0D-4D58-9A00-0B6713FF6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4957" y="1733008"/>
              <a:ext cx="3598377" cy="4535860"/>
            </a:xfrm>
            <a:prstGeom prst="rect">
              <a:avLst/>
            </a:prstGeom>
          </p:spPr>
        </p:pic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373A4627-DC65-41FD-8CE1-32CE7CACE809}"/>
                </a:ext>
              </a:extLst>
            </p:cNvPr>
            <p:cNvSpPr txBox="1">
              <a:spLocks/>
            </p:cNvSpPr>
            <p:nvPr/>
          </p:nvSpPr>
          <p:spPr>
            <a:xfrm>
              <a:off x="9452675" y="2379558"/>
              <a:ext cx="1313180" cy="69147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algn="r">
                <a:lnSpc>
                  <a:spcPts val="1400"/>
                </a:lnSpc>
                <a:spcAft>
                  <a:spcPts val="200"/>
                </a:spcAft>
                <a:defRPr sz="1600" b="1">
                  <a:solidFill>
                    <a:srgbClr val="00457E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altLang="zh-CN" dirty="0"/>
                <a:t>Compite con </a:t>
              </a:r>
            </a:p>
            <a:p>
              <a:r>
                <a:rPr lang="es-MX" altLang="zh-CN" dirty="0"/>
                <a:t>tus amigos</a:t>
              </a:r>
            </a:p>
            <a:p>
              <a:r>
                <a:rPr lang="es-MX" altLang="zh-CN" dirty="0"/>
                <a:t>en Facebook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22CB8B57-0D74-4CAC-B5C9-F16080439CEA}"/>
                </a:ext>
              </a:extLst>
            </p:cNvPr>
            <p:cNvSpPr txBox="1">
              <a:spLocks/>
            </p:cNvSpPr>
            <p:nvPr/>
          </p:nvSpPr>
          <p:spPr>
            <a:xfrm>
              <a:off x="6646403" y="6020558"/>
              <a:ext cx="3073277" cy="48628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algn="r">
                <a:lnSpc>
                  <a:spcPts val="1400"/>
                </a:lnSpc>
                <a:spcAft>
                  <a:spcPts val="200"/>
                </a:spcAft>
                <a:defRPr sz="1600" b="1">
                  <a:solidFill>
                    <a:srgbClr val="00457E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altLang="zh-CN" dirty="0"/>
                <a:t>Compárate con otros estudiantes </a:t>
              </a:r>
            </a:p>
            <a:p>
              <a:r>
                <a:rPr lang="es-MX" altLang="zh-CN" dirty="0"/>
                <a:t>de inglés en el mundo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5580B7DC-43D6-4B7F-9FED-591AD537CCB7}"/>
              </a:ext>
            </a:extLst>
          </p:cNvPr>
          <p:cNvGrpSpPr/>
          <p:nvPr/>
        </p:nvGrpSpPr>
        <p:grpSpPr>
          <a:xfrm>
            <a:off x="1755878" y="1912489"/>
            <a:ext cx="4769542" cy="4730558"/>
            <a:chOff x="1467285" y="1892233"/>
            <a:chExt cx="4769542" cy="4730558"/>
          </a:xfrm>
        </p:grpSpPr>
        <p:pic>
          <p:nvPicPr>
            <p:cNvPr id="5" name="Imagen 4" descr="Imagen que contiene captura de pantalla&#10;&#10;Descripción generada con confianza muy alta">
              <a:extLst>
                <a:ext uri="{FF2B5EF4-FFF2-40B4-BE49-F238E27FC236}">
                  <a16:creationId xmlns:a16="http://schemas.microsoft.com/office/drawing/2014/main" id="{89E6B472-2CA7-4468-9AC6-AFD20A630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2676" y="2395573"/>
              <a:ext cx="3607203" cy="4227218"/>
            </a:xfrm>
            <a:prstGeom prst="rect">
              <a:avLst/>
            </a:prstGeom>
          </p:spPr>
        </p:pic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3C291DFA-8530-4DE9-AA8D-D43F2CCBADD1}"/>
                </a:ext>
              </a:extLst>
            </p:cNvPr>
            <p:cNvSpPr txBox="1">
              <a:spLocks/>
            </p:cNvSpPr>
            <p:nvPr/>
          </p:nvSpPr>
          <p:spPr>
            <a:xfrm>
              <a:off x="5186539" y="1995160"/>
              <a:ext cx="1050288" cy="130702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algn="r">
                <a:lnSpc>
                  <a:spcPts val="1400"/>
                </a:lnSpc>
                <a:spcAft>
                  <a:spcPts val="200"/>
                </a:spcAft>
                <a:defRPr sz="1600" b="1">
                  <a:solidFill>
                    <a:srgbClr val="00457E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MX" altLang="zh-CN" dirty="0"/>
                <a:t>Gana </a:t>
              </a:r>
            </a:p>
            <a:p>
              <a:pPr algn="l"/>
              <a:r>
                <a:rPr lang="es-MX" altLang="zh-CN" dirty="0"/>
                <a:t>puntos </a:t>
              </a:r>
            </a:p>
            <a:p>
              <a:pPr algn="l"/>
              <a:r>
                <a:rPr lang="es-MX" altLang="zh-CN" dirty="0"/>
                <a:t>para  </a:t>
              </a:r>
            </a:p>
            <a:p>
              <a:pPr algn="l"/>
              <a:r>
                <a:rPr lang="es-MX" altLang="zh-CN" dirty="0"/>
                <a:t>obtener </a:t>
              </a:r>
            </a:p>
            <a:p>
              <a:pPr algn="l"/>
              <a:r>
                <a:rPr lang="es-MX" altLang="zh-CN" dirty="0"/>
                <a:t>más </a:t>
              </a:r>
            </a:p>
            <a:p>
              <a:pPr algn="l"/>
              <a:r>
                <a:rPr lang="es-MX" altLang="zh-CN" dirty="0"/>
                <a:t>contenido</a:t>
              </a:r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BE174C49-CE56-490B-B316-6ABDECC28DDC}"/>
                </a:ext>
              </a:extLst>
            </p:cNvPr>
            <p:cNvSpPr txBox="1">
              <a:spLocks/>
            </p:cNvSpPr>
            <p:nvPr/>
          </p:nvSpPr>
          <p:spPr>
            <a:xfrm>
              <a:off x="1467285" y="1892233"/>
              <a:ext cx="1588897" cy="109260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400"/>
                </a:lnSpc>
                <a:spcAft>
                  <a:spcPts val="200"/>
                </a:spcAft>
              </a:pPr>
              <a:r>
                <a:rPr lang="es-MX" altLang="zh-CN" sz="1600" b="1" dirty="0">
                  <a:solidFill>
                    <a:srgbClr val="00457E"/>
                  </a:solidFill>
                </a:rPr>
                <a:t>Obtén consejos</a:t>
              </a:r>
            </a:p>
            <a:p>
              <a:pPr algn="r">
                <a:lnSpc>
                  <a:spcPts val="1400"/>
                </a:lnSpc>
                <a:spcAft>
                  <a:spcPts val="200"/>
                </a:spcAft>
              </a:pPr>
              <a:r>
                <a:rPr lang="es-MX" altLang="zh-CN" sz="1600" b="1" dirty="0">
                  <a:solidFill>
                    <a:srgbClr val="00457E"/>
                  </a:solidFill>
                </a:rPr>
                <a:t>para obtener el</a:t>
              </a:r>
            </a:p>
            <a:p>
              <a:pPr algn="r">
                <a:lnSpc>
                  <a:spcPts val="1400"/>
                </a:lnSpc>
                <a:spcAft>
                  <a:spcPts val="200"/>
                </a:spcAft>
              </a:pPr>
              <a:r>
                <a:rPr lang="es-MX" altLang="zh-CN" sz="1600" b="1" dirty="0">
                  <a:solidFill>
                    <a:srgbClr val="00457E"/>
                  </a:solidFill>
                </a:rPr>
                <a:t>máximo</a:t>
              </a:r>
            </a:p>
            <a:p>
              <a:pPr algn="r">
                <a:lnSpc>
                  <a:spcPts val="1400"/>
                </a:lnSpc>
                <a:spcAft>
                  <a:spcPts val="200"/>
                </a:spcAft>
              </a:pPr>
              <a:r>
                <a:rPr lang="es-MX" altLang="zh-CN" sz="1600" b="1" dirty="0">
                  <a:solidFill>
                    <a:srgbClr val="00457E"/>
                  </a:solidFill>
                </a:rPr>
                <a:t>rendimiento</a:t>
              </a:r>
            </a:p>
            <a:p>
              <a:pPr algn="r">
                <a:lnSpc>
                  <a:spcPts val="1400"/>
                </a:lnSpc>
                <a:spcAft>
                  <a:spcPts val="200"/>
                </a:spcAft>
              </a:pPr>
              <a:r>
                <a:rPr lang="es-MX" altLang="zh-CN" sz="1600" b="1" dirty="0">
                  <a:solidFill>
                    <a:srgbClr val="00457E"/>
                  </a:solidFill>
                </a:rPr>
                <a:t>de tus lecciones.</a:t>
              </a: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E13ADD4E-9288-4EFC-9575-D021F37F4F43}"/>
                </a:ext>
              </a:extLst>
            </p:cNvPr>
            <p:cNvSpPr txBox="1">
              <a:spLocks/>
            </p:cNvSpPr>
            <p:nvPr/>
          </p:nvSpPr>
          <p:spPr>
            <a:xfrm>
              <a:off x="1469915" y="4885889"/>
              <a:ext cx="1503232" cy="1307024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algn="r">
                <a:lnSpc>
                  <a:spcPts val="1400"/>
                </a:lnSpc>
                <a:spcAft>
                  <a:spcPts val="200"/>
                </a:spcAft>
                <a:defRPr sz="1600" b="1">
                  <a:solidFill>
                    <a:srgbClr val="00457E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altLang="zh-CN" dirty="0"/>
                <a:t>Avanza a través</a:t>
              </a:r>
            </a:p>
            <a:p>
              <a:r>
                <a:rPr lang="es-MX" altLang="zh-CN" dirty="0"/>
                <a:t>de los niveles a</a:t>
              </a:r>
            </a:p>
            <a:p>
              <a:r>
                <a:rPr lang="es-MX" altLang="zh-CN" dirty="0"/>
                <a:t>medida que</a:t>
              </a:r>
            </a:p>
            <a:p>
              <a:r>
                <a:rPr lang="es-MX" altLang="zh-CN" dirty="0"/>
                <a:t>mejoras tu</a:t>
              </a:r>
            </a:p>
            <a:p>
              <a:r>
                <a:rPr lang="es-MX" altLang="zh-CN" dirty="0"/>
                <a:t>habilidad de</a:t>
              </a:r>
            </a:p>
            <a:p>
              <a:r>
                <a:rPr lang="es-MX" altLang="zh-CN" dirty="0"/>
                <a:t>escuchar.</a:t>
              </a:r>
            </a:p>
          </p:txBody>
        </p:sp>
      </p:grpSp>
      <p:sp>
        <p:nvSpPr>
          <p:cNvPr id="25" name="Rectangle 11">
            <a:extLst>
              <a:ext uri="{FF2B5EF4-FFF2-40B4-BE49-F238E27FC236}">
                <a16:creationId xmlns:a16="http://schemas.microsoft.com/office/drawing/2014/main" id="{415BCF4D-19A9-4A6D-8A61-4DC4EE13ABE8}"/>
              </a:ext>
            </a:extLst>
          </p:cNvPr>
          <p:cNvSpPr/>
          <p:nvPr/>
        </p:nvSpPr>
        <p:spPr>
          <a:xfrm>
            <a:off x="5592536" y="393867"/>
            <a:ext cx="4843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i="1" dirty="0">
                <a:solidFill>
                  <a:schemeClr val="bg1">
                    <a:lumMod val="50000"/>
                  </a:schemeClr>
                </a:solidFill>
              </a:rPr>
              <a:t>¡Gana puntos mientras descubres más contenido para aprender inglés!</a:t>
            </a:r>
            <a:endParaRPr lang="en-US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Botón de acción: en blanco 2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16D5F88-A31F-4014-B649-5C1844297F7C}"/>
              </a:ext>
            </a:extLst>
          </p:cNvPr>
          <p:cNvSpPr/>
          <p:nvPr/>
        </p:nvSpPr>
        <p:spPr>
          <a:xfrm>
            <a:off x="1848823" y="246645"/>
            <a:ext cx="3019110" cy="1058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8" name="Picture 2" descr="10.1 PPT v3.png">
            <a:extLst>
              <a:ext uri="{FF2B5EF4-FFF2-40B4-BE49-F238E27FC236}">
                <a16:creationId xmlns:a16="http://schemas.microsoft.com/office/drawing/2014/main" id="{9FF06511-EDA1-4E1B-B167-6C00E0CF42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0" y="5573998"/>
            <a:ext cx="1435865" cy="13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93770" y="0"/>
            <a:ext cx="8698230" cy="6858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17428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MX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Certificaciones en Inglés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pic>
        <p:nvPicPr>
          <p:cNvPr id="3" name="Imagen 2" descr="Imagen que contiene persona, edificio, exterior, suelo&#10;&#10;Descripción generada con confianza alta">
            <a:extLst>
              <a:ext uri="{FF2B5EF4-FFF2-40B4-BE49-F238E27FC236}">
                <a16:creationId xmlns:a16="http://schemas.microsoft.com/office/drawing/2014/main" id="{8D6215E1-EB55-4038-B1FD-04D811D53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4"/>
          <a:stretch/>
        </p:blipFill>
        <p:spPr>
          <a:xfrm>
            <a:off x="1393065" y="-1"/>
            <a:ext cx="10798935" cy="6858000"/>
          </a:xfrm>
          <a:prstGeom prst="rect">
            <a:avLst/>
          </a:prstGeom>
        </p:spPr>
      </p:pic>
      <p:sp>
        <p:nvSpPr>
          <p:cNvPr id="8" name="Botón de acción: en blanco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E677E76-70B8-4DEC-8376-378681EDFC7D}"/>
              </a:ext>
            </a:extLst>
          </p:cNvPr>
          <p:cNvSpPr/>
          <p:nvPr/>
        </p:nvSpPr>
        <p:spPr>
          <a:xfrm>
            <a:off x="0" y="5567679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014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8E862A-E768-4E3C-A859-374A7822CEB4}"/>
              </a:ext>
            </a:extLst>
          </p:cNvPr>
          <p:cNvSpPr txBox="1">
            <a:spLocks/>
          </p:cNvSpPr>
          <p:nvPr/>
        </p:nvSpPr>
        <p:spPr>
          <a:xfrm>
            <a:off x="4600657" y="1359668"/>
            <a:ext cx="1495343" cy="11387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Servicios de enseñanza y apoyo operacional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3BEF4E-33BE-4626-A513-B932DA3A68B0}"/>
              </a:ext>
            </a:extLst>
          </p:cNvPr>
          <p:cNvSpPr txBox="1">
            <a:spLocks/>
          </p:cNvSpPr>
          <p:nvPr/>
        </p:nvSpPr>
        <p:spPr>
          <a:xfrm>
            <a:off x="7764111" y="1208542"/>
            <a:ext cx="1495343" cy="1400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1700" b="1">
                <a:solidFill>
                  <a:schemeClr val="bg1"/>
                </a:solidFill>
              </a:rPr>
              <a:t>Sistemas de gestión de datos operativos y docentes</a:t>
            </a:r>
            <a:endParaRPr lang="es-MX" altLang="zh-CN" sz="1700" b="1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6E2C81D-1519-48C1-899C-BBF66DC5853C}"/>
              </a:ext>
            </a:extLst>
          </p:cNvPr>
          <p:cNvSpPr txBox="1">
            <a:spLocks/>
          </p:cNvSpPr>
          <p:nvPr/>
        </p:nvSpPr>
        <p:spPr>
          <a:xfrm>
            <a:off x="8375469" y="3539341"/>
            <a:ext cx="1153714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académico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8752CD-44F7-454C-9E65-068558E71C4F}"/>
              </a:ext>
            </a:extLst>
          </p:cNvPr>
          <p:cNvSpPr txBox="1">
            <a:spLocks/>
          </p:cNvSpPr>
          <p:nvPr/>
        </p:nvSpPr>
        <p:spPr>
          <a:xfrm>
            <a:off x="4100907" y="3416966"/>
            <a:ext cx="1151534" cy="7899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Vocacional y </a:t>
            </a:r>
          </a:p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de Negocios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1AF80C7-A675-4A27-8E18-116A867877EC}"/>
              </a:ext>
            </a:extLst>
          </p:cNvPr>
          <p:cNvSpPr txBox="1">
            <a:spLocks/>
          </p:cNvSpPr>
          <p:nvPr/>
        </p:nvSpPr>
        <p:spPr>
          <a:xfrm>
            <a:off x="4547909" y="4540796"/>
            <a:ext cx="1409063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800" b="1" dirty="0">
                <a:solidFill>
                  <a:schemeClr val="bg1"/>
                </a:solidFill>
              </a:rPr>
              <a:t>Certificación del Dominio del Idioma Inglés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B8A667-7258-4D9F-8630-8D4B23CAECAF}"/>
              </a:ext>
            </a:extLst>
          </p:cNvPr>
          <p:cNvSpPr txBox="1">
            <a:spLocks/>
          </p:cNvSpPr>
          <p:nvPr/>
        </p:nvSpPr>
        <p:spPr>
          <a:xfrm>
            <a:off x="7764111" y="4644349"/>
            <a:ext cx="1721933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800" b="1" dirty="0">
                <a:solidFill>
                  <a:schemeClr val="bg1"/>
                </a:solidFill>
              </a:rPr>
              <a:t>Aplicaciones de aprendizaje móvil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BC7EA07-4E85-4A47-B475-727DB41BA684}"/>
              </a:ext>
            </a:extLst>
          </p:cNvPr>
          <p:cNvSpPr txBox="1">
            <a:spLocks/>
          </p:cNvSpPr>
          <p:nvPr/>
        </p:nvSpPr>
        <p:spPr>
          <a:xfrm>
            <a:off x="5997340" y="5810428"/>
            <a:ext cx="1721933" cy="4154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050" b="1" dirty="0">
                <a:solidFill>
                  <a:schemeClr val="bg1"/>
                </a:solidFill>
              </a:rPr>
              <a:t>Inglés para estudiantes universitarios y adultos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F981870-3566-41AD-91A9-343C5B79A13D}"/>
              </a:ext>
            </a:extLst>
          </p:cNvPr>
          <p:cNvSpPr txBox="1">
            <a:spLocks/>
          </p:cNvSpPr>
          <p:nvPr/>
        </p:nvSpPr>
        <p:spPr>
          <a:xfrm>
            <a:off x="6301341" y="1266149"/>
            <a:ext cx="1128835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para niños</a:t>
            </a:r>
          </a:p>
        </p:txBody>
      </p:sp>
      <p:pic>
        <p:nvPicPr>
          <p:cNvPr id="33" name="Picture 4" descr="1.1 Logo with Tagline.png">
            <a:extLst>
              <a:ext uri="{FF2B5EF4-FFF2-40B4-BE49-F238E27FC236}">
                <a16:creationId xmlns:a16="http://schemas.microsoft.com/office/drawing/2014/main" id="{1FCA8050-A758-4424-9EFD-F84D9EA5F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196" y="145672"/>
            <a:ext cx="2064852" cy="972358"/>
          </a:xfrm>
          <a:prstGeom prst="rect">
            <a:avLst/>
          </a:prstGeom>
        </p:spPr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D4C58B3C-CC88-4F65-8FFC-63C3221C549D}"/>
              </a:ext>
            </a:extLst>
          </p:cNvPr>
          <p:cNvSpPr txBox="1">
            <a:spLocks/>
          </p:cNvSpPr>
          <p:nvPr/>
        </p:nvSpPr>
        <p:spPr>
          <a:xfrm rot="16200000">
            <a:off x="-1649882" y="2224436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MX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endParaRPr lang="es-MX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n 26" descr="Imagen que contiene captura de pantalla, texto&#10;&#10;Descripción generada con confianza alta">
            <a:extLst>
              <a:ext uri="{FF2B5EF4-FFF2-40B4-BE49-F238E27FC236}">
                <a16:creationId xmlns:a16="http://schemas.microsoft.com/office/drawing/2014/main" id="{2FA877B3-2470-4730-88F2-F78FE95381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739" y="3810965"/>
            <a:ext cx="8876717" cy="854815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4B53A2D-3BB4-4ECB-B8F7-102665DBE10D}"/>
              </a:ext>
            </a:extLst>
          </p:cNvPr>
          <p:cNvSpPr txBox="1">
            <a:spLocks/>
          </p:cNvSpPr>
          <p:nvPr/>
        </p:nvSpPr>
        <p:spPr>
          <a:xfrm>
            <a:off x="2120677" y="4755556"/>
            <a:ext cx="1731115" cy="10977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2800" b="1" dirty="0">
                <a:solidFill>
                  <a:srgbClr val="3AA2DD"/>
                </a:solidFill>
              </a:rPr>
              <a:t>45 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Reconocimientos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Internacionales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F1C99-911F-4AAE-BB1D-1B8F43E8A81D}"/>
              </a:ext>
            </a:extLst>
          </p:cNvPr>
          <p:cNvSpPr txBox="1">
            <a:spLocks/>
          </p:cNvSpPr>
          <p:nvPr/>
        </p:nvSpPr>
        <p:spPr>
          <a:xfrm>
            <a:off x="4830144" y="4755556"/>
            <a:ext cx="1832553" cy="138499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2800" b="1" dirty="0">
                <a:solidFill>
                  <a:srgbClr val="3AA2DD"/>
                </a:solidFill>
              </a:rPr>
              <a:t>20,000,000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Usuarios Activos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Aprendiendo 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Inglés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412E629-A4EA-4BB6-9C7D-E39F064F718C}"/>
              </a:ext>
            </a:extLst>
          </p:cNvPr>
          <p:cNvSpPr txBox="1">
            <a:spLocks/>
          </p:cNvSpPr>
          <p:nvPr/>
        </p:nvSpPr>
        <p:spPr>
          <a:xfrm>
            <a:off x="7287917" y="4755556"/>
            <a:ext cx="1679306" cy="17338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3200" b="1" dirty="0">
                <a:solidFill>
                  <a:srgbClr val="3AA2DD"/>
                </a:solidFill>
              </a:rPr>
              <a:t>30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Cursos para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todos los niveles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y edades de 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aprendizaje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B1E9EF0-0C9B-402A-B5B1-16506AE5C68C}"/>
              </a:ext>
            </a:extLst>
          </p:cNvPr>
          <p:cNvSpPr txBox="1">
            <a:spLocks/>
          </p:cNvSpPr>
          <p:nvPr/>
        </p:nvSpPr>
        <p:spPr>
          <a:xfrm>
            <a:off x="10365254" y="4755556"/>
            <a:ext cx="738279" cy="81047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2800" b="1" dirty="0">
                <a:solidFill>
                  <a:srgbClr val="3AA2DD"/>
                </a:solidFill>
              </a:rPr>
              <a:t>50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3AA2DD"/>
                </a:solidFill>
              </a:rPr>
              <a:t>Países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80EAEB5-C481-4477-98D5-371008546523}"/>
              </a:ext>
            </a:extLst>
          </p:cNvPr>
          <p:cNvSpPr txBox="1">
            <a:spLocks/>
          </p:cNvSpPr>
          <p:nvPr/>
        </p:nvSpPr>
        <p:spPr>
          <a:xfrm>
            <a:off x="9870214" y="3094306"/>
            <a:ext cx="1728358" cy="35394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Cobertura Global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C367828-0A7E-4E87-B082-ABCD4AC68726}"/>
              </a:ext>
            </a:extLst>
          </p:cNvPr>
          <p:cNvSpPr txBox="1">
            <a:spLocks/>
          </p:cNvSpPr>
          <p:nvPr/>
        </p:nvSpPr>
        <p:spPr>
          <a:xfrm>
            <a:off x="7129284" y="2950677"/>
            <a:ext cx="1996573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Variedad en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Programas de Inglés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73DA526-7822-4173-9504-6ED50987FDC4}"/>
              </a:ext>
            </a:extLst>
          </p:cNvPr>
          <p:cNvSpPr txBox="1">
            <a:spLocks/>
          </p:cNvSpPr>
          <p:nvPr/>
        </p:nvSpPr>
        <p:spPr>
          <a:xfrm>
            <a:off x="4512717" y="2950677"/>
            <a:ext cx="2467406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Comunidad Internacional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estudiantes de inglés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A3D63D3-71AF-402C-B80E-1BF08A2A404A}"/>
              </a:ext>
            </a:extLst>
          </p:cNvPr>
          <p:cNvSpPr txBox="1">
            <a:spLocks/>
          </p:cNvSpPr>
          <p:nvPr/>
        </p:nvSpPr>
        <p:spPr>
          <a:xfrm>
            <a:off x="1752531" y="2950677"/>
            <a:ext cx="2467406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Comunidad Internacional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rgbClr val="8D8C8B"/>
                </a:solidFill>
              </a:rPr>
              <a:t>estudiantes de inglés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75F6DAA-2DC5-442B-8BA1-F65197EAF3A1}"/>
              </a:ext>
            </a:extLst>
          </p:cNvPr>
          <p:cNvSpPr txBox="1">
            <a:spLocks/>
          </p:cNvSpPr>
          <p:nvPr/>
        </p:nvSpPr>
        <p:spPr>
          <a:xfrm>
            <a:off x="5889926" y="1314943"/>
            <a:ext cx="1829347" cy="7078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4000" b="1" dirty="0">
                <a:solidFill>
                  <a:srgbClr val="3AA2DD"/>
                </a:solidFill>
              </a:rPr>
              <a:t>30 años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0BD8BB1-2A57-4B0A-AD5D-28B55A6AEBCA}"/>
              </a:ext>
            </a:extLst>
          </p:cNvPr>
          <p:cNvSpPr txBox="1">
            <a:spLocks/>
          </p:cNvSpPr>
          <p:nvPr/>
        </p:nvSpPr>
        <p:spPr>
          <a:xfrm>
            <a:off x="2825390" y="2067554"/>
            <a:ext cx="8282908" cy="43088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2200" b="1" dirty="0">
                <a:solidFill>
                  <a:srgbClr val="8D8C8B"/>
                </a:solidFill>
              </a:rPr>
              <a:t>Líderes en soluciones multimedia para la enseñanza del idioma inglés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B3D9DEE-4B90-43D9-BA09-FD8981E57141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1108298" y="2282998"/>
            <a:ext cx="795750" cy="0"/>
          </a:xfrm>
          <a:prstGeom prst="line">
            <a:avLst/>
          </a:prstGeom>
          <a:ln w="28575">
            <a:solidFill>
              <a:srgbClr val="B8B7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34FA253B-28EA-4788-8AA0-2AD9E806CC28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1737625" y="2282997"/>
            <a:ext cx="1087765" cy="1"/>
          </a:xfrm>
          <a:prstGeom prst="line">
            <a:avLst/>
          </a:prstGeom>
          <a:ln w="28575">
            <a:solidFill>
              <a:srgbClr val="B8B7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82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878"/>
            <a:ext cx="9126245" cy="6868160"/>
          </a:xfrm>
          <a:prstGeom prst="rect">
            <a:avLst/>
          </a:prstGeom>
        </p:spPr>
      </p:pic>
      <p:pic>
        <p:nvPicPr>
          <p:cNvPr id="6" name="Picture 4" descr="1.1 Logo with Tagline.png">
            <a:extLst>
              <a:ext uri="{FF2B5EF4-FFF2-40B4-BE49-F238E27FC236}">
                <a16:creationId xmlns:a16="http://schemas.microsoft.com/office/drawing/2014/main" id="{7055C765-B76C-4476-9C20-AF03D75B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117" y="1555267"/>
            <a:ext cx="2819323" cy="1327645"/>
          </a:xfrm>
          <a:prstGeom prst="rect">
            <a:avLst/>
          </a:prstGeom>
        </p:spPr>
      </p:pic>
      <p:pic>
        <p:nvPicPr>
          <p:cNvPr id="5" name="Picture 3" descr="2.3 PPT v2.png">
            <a:extLst>
              <a:ext uri="{FF2B5EF4-FFF2-40B4-BE49-F238E27FC236}">
                <a16:creationId xmlns:a16="http://schemas.microsoft.com/office/drawing/2014/main" id="{136C4503-8702-4D3D-8984-25B6011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570" y="0"/>
            <a:ext cx="4583430" cy="686816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3497188" y="803542"/>
            <a:ext cx="3106812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4400" b="1" dirty="0">
                <a:solidFill>
                  <a:srgbClr val="2D5784"/>
                </a:solidFill>
              </a:rPr>
              <a:t>Certificación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8B73E-221D-4D07-8CE3-0241B991976E}"/>
              </a:ext>
            </a:extLst>
          </p:cNvPr>
          <p:cNvSpPr txBox="1">
            <a:spLocks/>
          </p:cNvSpPr>
          <p:nvPr/>
        </p:nvSpPr>
        <p:spPr>
          <a:xfrm>
            <a:off x="2112011" y="4663971"/>
            <a:ext cx="4583429" cy="18415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200"/>
              </a:spcAft>
            </a:pPr>
            <a:r>
              <a:rPr lang="es-MX" sz="2800" b="1" dirty="0">
                <a:solidFill>
                  <a:schemeClr val="bg2">
                    <a:lumMod val="50000"/>
                  </a:schemeClr>
                </a:solidFill>
              </a:rPr>
              <a:t>Niveles alineados al</a:t>
            </a:r>
            <a:br>
              <a:rPr lang="es-MX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MX" sz="2800" b="1" dirty="0">
                <a:solidFill>
                  <a:schemeClr val="bg2">
                    <a:lumMod val="50000"/>
                  </a:schemeClr>
                </a:solidFill>
              </a:rPr>
              <a:t>Marco Común Europeo </a:t>
            </a:r>
            <a:br>
              <a:rPr lang="es-MX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MX" sz="2800" b="1" dirty="0">
                <a:solidFill>
                  <a:schemeClr val="bg2">
                    <a:lumMod val="50000"/>
                  </a:schemeClr>
                </a:solidFill>
              </a:rPr>
              <a:t>de Referencia de Idiomas</a:t>
            </a:r>
          </a:p>
          <a:p>
            <a:pPr algn="r">
              <a:spcAft>
                <a:spcPts val="200"/>
              </a:spcAft>
            </a:pPr>
            <a:r>
              <a:rPr lang="es-MX" sz="2800" b="1" dirty="0">
                <a:solidFill>
                  <a:schemeClr val="bg2">
                    <a:lumMod val="50000"/>
                  </a:schemeClr>
                </a:solidFill>
              </a:rPr>
              <a:t>CEFR</a:t>
            </a:r>
          </a:p>
        </p:txBody>
      </p:sp>
      <p:pic>
        <p:nvPicPr>
          <p:cNvPr id="3" name="Imagen 2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2BA65EAA-0E6D-4B08-8B88-B4665DC24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28" y="1422932"/>
            <a:ext cx="3054295" cy="324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Botón de acción: en blanco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C2EEB8B-F1A4-4FBF-B899-1F5611B6642A}"/>
              </a:ext>
            </a:extLst>
          </p:cNvPr>
          <p:cNvSpPr/>
          <p:nvPr/>
        </p:nvSpPr>
        <p:spPr>
          <a:xfrm>
            <a:off x="10798936" y="50800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204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C26EC340-FB95-47D7-AB14-42C66F73BF97}"/>
              </a:ext>
            </a:extLst>
          </p:cNvPr>
          <p:cNvSpPr/>
          <p:nvPr/>
        </p:nvSpPr>
        <p:spPr>
          <a:xfrm>
            <a:off x="1393065" y="6194148"/>
            <a:ext cx="10798936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B727CD0F-27DE-41CA-8EF2-009894301570}"/>
              </a:ext>
            </a:extLst>
          </p:cNvPr>
          <p:cNvGrpSpPr/>
          <p:nvPr/>
        </p:nvGrpSpPr>
        <p:grpSpPr>
          <a:xfrm>
            <a:off x="3433951" y="257344"/>
            <a:ext cx="6637986" cy="6343312"/>
            <a:chOff x="2832066" y="121920"/>
            <a:chExt cx="7176583" cy="6858000"/>
          </a:xfrm>
        </p:grpSpPr>
        <p:pic>
          <p:nvPicPr>
            <p:cNvPr id="4" name="Imagen 3" descr="Imagen que contiene objeto&#10;&#10;Descripción generada con confianza muy alta">
              <a:extLst>
                <a:ext uri="{FF2B5EF4-FFF2-40B4-BE49-F238E27FC236}">
                  <a16:creationId xmlns:a16="http://schemas.microsoft.com/office/drawing/2014/main" id="{76D2115C-B875-4F6F-9D18-769E308C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0951" y="121920"/>
              <a:ext cx="4167698" cy="6858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30AF850-AE3D-41FB-AE7E-99CF63AAF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066" y="218440"/>
              <a:ext cx="3013413" cy="6761480"/>
            </a:xfrm>
            <a:prstGeom prst="rect">
              <a:avLst/>
            </a:prstGeom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8E862A-E768-4E3C-A859-374A7822CEB4}"/>
              </a:ext>
            </a:extLst>
          </p:cNvPr>
          <p:cNvSpPr txBox="1">
            <a:spLocks/>
          </p:cNvSpPr>
          <p:nvPr/>
        </p:nvSpPr>
        <p:spPr>
          <a:xfrm>
            <a:off x="4600657" y="1339348"/>
            <a:ext cx="1495343" cy="11387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Servicios de enseñanza y apoyo operacional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3BEF4E-33BE-4626-A513-B932DA3A68B0}"/>
              </a:ext>
            </a:extLst>
          </p:cNvPr>
          <p:cNvSpPr txBox="1">
            <a:spLocks/>
          </p:cNvSpPr>
          <p:nvPr/>
        </p:nvSpPr>
        <p:spPr>
          <a:xfrm>
            <a:off x="7764111" y="1208542"/>
            <a:ext cx="1495343" cy="1400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s-MX" altLang="zh-CN" sz="1700" b="1">
                <a:solidFill>
                  <a:schemeClr val="bg1"/>
                </a:solidFill>
              </a:rPr>
              <a:t>Sistemas de gestión de datos operativos y docentes</a:t>
            </a:r>
            <a:endParaRPr lang="es-MX" altLang="zh-CN" sz="1700" b="1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6E2C81D-1519-48C1-899C-BBF66DC5853C}"/>
              </a:ext>
            </a:extLst>
          </p:cNvPr>
          <p:cNvSpPr txBox="1">
            <a:spLocks/>
          </p:cNvSpPr>
          <p:nvPr/>
        </p:nvSpPr>
        <p:spPr>
          <a:xfrm>
            <a:off x="8375469" y="3539341"/>
            <a:ext cx="1153714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académico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8752CD-44F7-454C-9E65-068558E71C4F}"/>
              </a:ext>
            </a:extLst>
          </p:cNvPr>
          <p:cNvSpPr txBox="1">
            <a:spLocks/>
          </p:cNvSpPr>
          <p:nvPr/>
        </p:nvSpPr>
        <p:spPr>
          <a:xfrm>
            <a:off x="4100907" y="3416966"/>
            <a:ext cx="1151534" cy="7899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Vocacional y </a:t>
            </a:r>
          </a:p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de Negocios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1AF80C7-A675-4A27-8E18-116A867877EC}"/>
              </a:ext>
            </a:extLst>
          </p:cNvPr>
          <p:cNvSpPr txBox="1">
            <a:spLocks/>
          </p:cNvSpPr>
          <p:nvPr/>
        </p:nvSpPr>
        <p:spPr>
          <a:xfrm>
            <a:off x="4547909" y="4540796"/>
            <a:ext cx="1409063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800" b="1" dirty="0">
                <a:solidFill>
                  <a:schemeClr val="bg1"/>
                </a:solidFill>
              </a:rPr>
              <a:t>Certificación del Dominio del Idioma Inglés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B8A667-7258-4D9F-8630-8D4B23CAECAF}"/>
              </a:ext>
            </a:extLst>
          </p:cNvPr>
          <p:cNvSpPr txBox="1">
            <a:spLocks/>
          </p:cNvSpPr>
          <p:nvPr/>
        </p:nvSpPr>
        <p:spPr>
          <a:xfrm>
            <a:off x="7764111" y="4644349"/>
            <a:ext cx="1721933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800" b="1" dirty="0">
                <a:solidFill>
                  <a:schemeClr val="bg1"/>
                </a:solidFill>
              </a:rPr>
              <a:t>Aplicaciones de aprendizaje móvil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BC7EA07-4E85-4A47-B475-727DB41BA684}"/>
              </a:ext>
            </a:extLst>
          </p:cNvPr>
          <p:cNvSpPr txBox="1">
            <a:spLocks/>
          </p:cNvSpPr>
          <p:nvPr/>
        </p:nvSpPr>
        <p:spPr>
          <a:xfrm>
            <a:off x="6075165" y="5767477"/>
            <a:ext cx="1495343" cy="6181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  <a:spcAft>
                <a:spcPts val="200"/>
              </a:spcAft>
            </a:pPr>
            <a:r>
              <a:rPr lang="es-MX" altLang="zh-CN" sz="1300" b="1" dirty="0">
                <a:solidFill>
                  <a:schemeClr val="bg1"/>
                </a:solidFill>
              </a:rPr>
              <a:t>Inglés para universitarios </a:t>
            </a:r>
          </a:p>
          <a:p>
            <a:pPr>
              <a:lnSpc>
                <a:spcPts val="1300"/>
              </a:lnSpc>
              <a:spcAft>
                <a:spcPts val="200"/>
              </a:spcAft>
            </a:pPr>
            <a:r>
              <a:rPr lang="es-MX" altLang="zh-CN" sz="1300" b="1" dirty="0">
                <a:solidFill>
                  <a:schemeClr val="bg1"/>
                </a:solidFill>
              </a:rPr>
              <a:t>y adultos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F981870-3566-41AD-91A9-343C5B79A13D}"/>
              </a:ext>
            </a:extLst>
          </p:cNvPr>
          <p:cNvSpPr txBox="1">
            <a:spLocks/>
          </p:cNvSpPr>
          <p:nvPr/>
        </p:nvSpPr>
        <p:spPr>
          <a:xfrm>
            <a:off x="6301341" y="1245829"/>
            <a:ext cx="1128835" cy="6412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Inglés</a:t>
            </a:r>
          </a:p>
          <a:p>
            <a:pPr>
              <a:spcAft>
                <a:spcPts val="200"/>
              </a:spcAft>
            </a:pPr>
            <a:r>
              <a:rPr lang="es-MX" altLang="zh-CN" sz="1700" b="1" dirty="0">
                <a:solidFill>
                  <a:schemeClr val="bg1"/>
                </a:solidFill>
              </a:rPr>
              <a:t>para niños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EAAA0333-614C-42D1-A29D-E3479CBC58F5}"/>
              </a:ext>
            </a:extLst>
          </p:cNvPr>
          <p:cNvSpPr txBox="1">
            <a:spLocks/>
          </p:cNvSpPr>
          <p:nvPr/>
        </p:nvSpPr>
        <p:spPr>
          <a:xfrm rot="16200000">
            <a:off x="-1707757" y="2117428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MX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Soluciones Integrales </a:t>
            </a:r>
            <a:r>
              <a:rPr lang="es-MX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endParaRPr lang="es-MX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Resultado de imagen para DynEd Professional Courseware APP">
            <a:extLst>
              <a:ext uri="{FF2B5EF4-FFF2-40B4-BE49-F238E27FC236}">
                <a16:creationId xmlns:a16="http://schemas.microsoft.com/office/drawing/2014/main" id="{250DCBAA-89BB-468E-A209-5BB143C63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3937" y="4644349"/>
            <a:ext cx="57600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ydyned app">
            <a:extLst>
              <a:ext uri="{FF2B5EF4-FFF2-40B4-BE49-F238E27FC236}">
                <a16:creationId xmlns:a16="http://schemas.microsoft.com/office/drawing/2014/main" id="{8B048703-7D9B-4603-BFF2-6A0AC37A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1244" y="5393832"/>
            <a:ext cx="57600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ynEd plus">
            <a:extLst>
              <a:ext uri="{FF2B5EF4-FFF2-40B4-BE49-F238E27FC236}">
                <a16:creationId xmlns:a16="http://schemas.microsoft.com/office/drawing/2014/main" id="{2A09DAB9-720D-4B8F-88E6-85C96C79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89" y="6031486"/>
            <a:ext cx="57600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3BC3D71-1E8F-420E-9CC3-6C0E7234B0D2}"/>
              </a:ext>
            </a:extLst>
          </p:cNvPr>
          <p:cNvSpPr txBox="1">
            <a:spLocks/>
          </p:cNvSpPr>
          <p:nvPr/>
        </p:nvSpPr>
        <p:spPr>
          <a:xfrm>
            <a:off x="10469882" y="4778471"/>
            <a:ext cx="1118127" cy="35394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 err="1">
                <a:solidFill>
                  <a:srgbClr val="00457E"/>
                </a:solidFill>
              </a:rPr>
              <a:t>DynEd</a:t>
            </a:r>
            <a:r>
              <a:rPr lang="es-MX" altLang="zh-CN" sz="1700" b="1" dirty="0">
                <a:solidFill>
                  <a:srgbClr val="00457E"/>
                </a:solidFill>
              </a:rPr>
              <a:t> Pro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F7D8A64-1940-4CD3-BE6C-CC12C570C8EA}"/>
              </a:ext>
            </a:extLst>
          </p:cNvPr>
          <p:cNvSpPr txBox="1">
            <a:spLocks/>
          </p:cNvSpPr>
          <p:nvPr/>
        </p:nvSpPr>
        <p:spPr>
          <a:xfrm>
            <a:off x="9996433" y="5456485"/>
            <a:ext cx="1055097" cy="35394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 err="1">
                <a:solidFill>
                  <a:srgbClr val="00457E"/>
                </a:solidFill>
              </a:rPr>
              <a:t>MyDynEd</a:t>
            </a:r>
            <a:endParaRPr lang="es-MX" altLang="zh-CN" sz="1700" b="1" dirty="0">
              <a:solidFill>
                <a:srgbClr val="00457E"/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40EF226-9856-4A07-A2DA-836B16725138}"/>
              </a:ext>
            </a:extLst>
          </p:cNvPr>
          <p:cNvSpPr txBox="1">
            <a:spLocks/>
          </p:cNvSpPr>
          <p:nvPr/>
        </p:nvSpPr>
        <p:spPr>
          <a:xfrm>
            <a:off x="9336788" y="6161933"/>
            <a:ext cx="1183337" cy="35394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700" b="1" dirty="0" err="1">
                <a:solidFill>
                  <a:srgbClr val="00457E"/>
                </a:solidFill>
              </a:rPr>
              <a:t>DynEd</a:t>
            </a:r>
            <a:r>
              <a:rPr lang="es-MX" altLang="zh-CN" sz="1700" b="1" dirty="0">
                <a:solidFill>
                  <a:srgbClr val="00457E"/>
                </a:solidFill>
              </a:rPr>
              <a:t> Plus</a:t>
            </a:r>
          </a:p>
        </p:txBody>
      </p:sp>
      <p:pic>
        <p:nvPicPr>
          <p:cNvPr id="33" name="Picture 4" descr="1.1 Logo with Tagline.png">
            <a:extLst>
              <a:ext uri="{FF2B5EF4-FFF2-40B4-BE49-F238E27FC236}">
                <a16:creationId xmlns:a16="http://schemas.microsoft.com/office/drawing/2014/main" id="{1FCA8050-A758-4424-9EFD-F84D9EA5FA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869" y="366990"/>
            <a:ext cx="2064852" cy="972358"/>
          </a:xfrm>
          <a:prstGeom prst="rect">
            <a:avLst/>
          </a:prstGeom>
        </p:spPr>
      </p:pic>
      <p:sp>
        <p:nvSpPr>
          <p:cNvPr id="3" name="Botón de acción: en blanco 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A302BCA-E21A-426C-81C3-A4DFD7246D4A}"/>
              </a:ext>
            </a:extLst>
          </p:cNvPr>
          <p:cNvSpPr/>
          <p:nvPr/>
        </p:nvSpPr>
        <p:spPr>
          <a:xfrm>
            <a:off x="9783937" y="4684726"/>
            <a:ext cx="1804072" cy="4952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Botón de acción: en blanco 2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1D530EF-34E3-41F7-8035-AAA874DB09D7}"/>
              </a:ext>
            </a:extLst>
          </p:cNvPr>
          <p:cNvSpPr/>
          <p:nvPr/>
        </p:nvSpPr>
        <p:spPr>
          <a:xfrm>
            <a:off x="9307389" y="5409988"/>
            <a:ext cx="1804072" cy="4952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Botón de acción: en blanco 2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CDF5B2B-DDC8-480C-B18F-0912D479D91D}"/>
              </a:ext>
            </a:extLst>
          </p:cNvPr>
          <p:cNvSpPr/>
          <p:nvPr/>
        </p:nvSpPr>
        <p:spPr>
          <a:xfrm>
            <a:off x="8716053" y="6149695"/>
            <a:ext cx="1804072" cy="4480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38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1393065" y="-35390"/>
            <a:ext cx="10798936" cy="692002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FAEFD48-A182-4D28-8668-0F2A22849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847" y="56393"/>
            <a:ext cx="3173897" cy="67568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688301" y="2185524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México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67024BA-F53E-4E3D-9DD4-435C6D0C8B8F}"/>
              </a:ext>
            </a:extLst>
          </p:cNvPr>
          <p:cNvSpPr txBox="1">
            <a:spLocks/>
          </p:cNvSpPr>
          <p:nvPr/>
        </p:nvSpPr>
        <p:spPr>
          <a:xfrm>
            <a:off x="3676850" y="321782"/>
            <a:ext cx="6324232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Envío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registros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docentes</a:t>
            </a:r>
            <a:r>
              <a:rPr lang="en-US" altLang="zh-CN" sz="2000" b="1" dirty="0">
                <a:solidFill>
                  <a:srgbClr val="2D5784"/>
                </a:solidFill>
              </a:rPr>
              <a:t> y </a:t>
            </a:r>
            <a:r>
              <a:rPr lang="en-US" altLang="zh-CN" sz="2000" b="1" dirty="0" err="1">
                <a:solidFill>
                  <a:srgbClr val="2D5784"/>
                </a:solidFill>
              </a:rPr>
              <a:t>alumnos</a:t>
            </a:r>
            <a:r>
              <a:rPr lang="en-US" altLang="zh-CN" sz="2000" b="1" dirty="0">
                <a:solidFill>
                  <a:srgbClr val="2D5784"/>
                </a:solidFill>
              </a:rPr>
              <a:t> a </a:t>
            </a:r>
            <a:r>
              <a:rPr lang="en-US" altLang="zh-CN" sz="2000" b="1" dirty="0" err="1">
                <a:solidFill>
                  <a:srgbClr val="2D5784"/>
                </a:solidFill>
              </a:rPr>
              <a:t>DynEd</a:t>
            </a:r>
            <a:r>
              <a:rPr lang="en-US" altLang="zh-CN" sz="2000" b="1" dirty="0">
                <a:solidFill>
                  <a:srgbClr val="2D5784"/>
                </a:solidFill>
              </a:rPr>
              <a:t> México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F274905-5D85-457D-9EB0-92FB69857DF7}"/>
              </a:ext>
            </a:extLst>
          </p:cNvPr>
          <p:cNvSpPr txBox="1">
            <a:spLocks/>
          </p:cNvSpPr>
          <p:nvPr/>
        </p:nvSpPr>
        <p:spPr>
          <a:xfrm>
            <a:off x="1577851" y="1545898"/>
            <a:ext cx="1552028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</a:rPr>
              <a:t>Pasos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</a:rPr>
              <a:t>iniciales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1BCAAB-4AEF-4C84-906C-7B757F1A2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399" y="2682600"/>
            <a:ext cx="1653369" cy="1655568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A6E5299-4917-454E-835B-F869B1B83279}"/>
              </a:ext>
            </a:extLst>
          </p:cNvPr>
          <p:cNvSpPr txBox="1">
            <a:spLocks/>
          </p:cNvSpPr>
          <p:nvPr/>
        </p:nvSpPr>
        <p:spPr>
          <a:xfrm>
            <a:off x="2877528" y="182113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1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D57F4B9-E25E-48E8-B0DB-907FB08A0775}"/>
              </a:ext>
            </a:extLst>
          </p:cNvPr>
          <p:cNvSpPr txBox="1">
            <a:spLocks/>
          </p:cNvSpPr>
          <p:nvPr/>
        </p:nvSpPr>
        <p:spPr>
          <a:xfrm>
            <a:off x="3659632" y="1278268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2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4771525-0EE3-460A-985A-596733689A19}"/>
              </a:ext>
            </a:extLst>
          </p:cNvPr>
          <p:cNvSpPr txBox="1">
            <a:spLocks/>
          </p:cNvSpPr>
          <p:nvPr/>
        </p:nvSpPr>
        <p:spPr>
          <a:xfrm>
            <a:off x="4126862" y="2446668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5539240-75FE-42D3-B5BA-D9AC81B23F5B}"/>
              </a:ext>
            </a:extLst>
          </p:cNvPr>
          <p:cNvSpPr txBox="1">
            <a:spLocks/>
          </p:cNvSpPr>
          <p:nvPr/>
        </p:nvSpPr>
        <p:spPr>
          <a:xfrm>
            <a:off x="4135536" y="3616046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A82F44-7AE0-4C51-ACE9-1B81FD87991B}"/>
              </a:ext>
            </a:extLst>
          </p:cNvPr>
          <p:cNvSpPr txBox="1">
            <a:spLocks/>
          </p:cNvSpPr>
          <p:nvPr/>
        </p:nvSpPr>
        <p:spPr>
          <a:xfrm>
            <a:off x="3676850" y="4943562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60DA7DC-FD7A-4206-9DA3-AADE9A834C30}"/>
              </a:ext>
            </a:extLst>
          </p:cNvPr>
          <p:cNvSpPr txBox="1">
            <a:spLocks/>
          </p:cNvSpPr>
          <p:nvPr/>
        </p:nvSpPr>
        <p:spPr>
          <a:xfrm>
            <a:off x="2877528" y="5982603"/>
            <a:ext cx="418704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3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ACA38D4-002B-4FD8-BF2E-6268B287317B}"/>
              </a:ext>
            </a:extLst>
          </p:cNvPr>
          <p:cNvSpPr txBox="1">
            <a:spLocks/>
          </p:cNvSpPr>
          <p:nvPr/>
        </p:nvSpPr>
        <p:spPr>
          <a:xfrm>
            <a:off x="4436513" y="1379145"/>
            <a:ext cx="4804905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DynEd</a:t>
            </a:r>
            <a:r>
              <a:rPr lang="en-US" altLang="zh-CN" sz="2000" b="1" dirty="0">
                <a:solidFill>
                  <a:srgbClr val="2D5784"/>
                </a:solidFill>
              </a:rPr>
              <a:t> México </a:t>
            </a:r>
            <a:r>
              <a:rPr lang="en-US" altLang="zh-CN" sz="2000" b="1" dirty="0" err="1">
                <a:solidFill>
                  <a:srgbClr val="2D5784"/>
                </a:solidFill>
              </a:rPr>
              <a:t>envía</a:t>
            </a:r>
            <a:r>
              <a:rPr lang="en-US" altLang="zh-CN" sz="2000" b="1" dirty="0">
                <a:solidFill>
                  <a:srgbClr val="2D5784"/>
                </a:solidFill>
              </a:rPr>
              <a:t> </a:t>
            </a:r>
            <a:r>
              <a:rPr lang="en-US" altLang="zh-CN" sz="2000" b="1" dirty="0" err="1">
                <a:solidFill>
                  <a:srgbClr val="2D5784"/>
                </a:solidFill>
              </a:rPr>
              <a:t>usuarios</a:t>
            </a:r>
            <a:r>
              <a:rPr lang="en-US" altLang="zh-CN" sz="2000" b="1" dirty="0">
                <a:solidFill>
                  <a:srgbClr val="2D5784"/>
                </a:solidFill>
              </a:rPr>
              <a:t> y </a:t>
            </a:r>
            <a:r>
              <a:rPr lang="en-US" altLang="zh-CN" sz="2000" b="1" dirty="0" err="1">
                <a:solidFill>
                  <a:srgbClr val="2D5784"/>
                </a:solidFill>
              </a:rPr>
              <a:t>contraseñas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953FE6A-BF29-4DD3-8EED-C86F8E1D773B}"/>
              </a:ext>
            </a:extLst>
          </p:cNvPr>
          <p:cNvSpPr txBox="1">
            <a:spLocks/>
          </p:cNvSpPr>
          <p:nvPr/>
        </p:nvSpPr>
        <p:spPr>
          <a:xfrm>
            <a:off x="4845660" y="2632672"/>
            <a:ext cx="4334520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Instalación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DynEd</a:t>
            </a:r>
            <a:r>
              <a:rPr lang="en-US" altLang="zh-CN" sz="2000" b="1" dirty="0">
                <a:solidFill>
                  <a:srgbClr val="2D5784"/>
                </a:solidFill>
              </a:rPr>
              <a:t> Student Launcher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pic>
        <p:nvPicPr>
          <p:cNvPr id="14" name="Imagen 13" descr="Imagen que contiene gráficos vectoriales&#10;&#10;Descripción generada con confianza alta">
            <a:extLst>
              <a:ext uri="{FF2B5EF4-FFF2-40B4-BE49-F238E27FC236}">
                <a16:creationId xmlns:a16="http://schemas.microsoft.com/office/drawing/2014/main" id="{099FD3DC-FB57-49D2-8A04-8DE1A4FFF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835" y="2446668"/>
            <a:ext cx="692846" cy="69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52A22D9-E104-4E43-B579-4408E8E61A45}"/>
              </a:ext>
            </a:extLst>
          </p:cNvPr>
          <p:cNvSpPr txBox="1">
            <a:spLocks/>
          </p:cNvSpPr>
          <p:nvPr/>
        </p:nvSpPr>
        <p:spPr>
          <a:xfrm>
            <a:off x="4953902" y="3759476"/>
            <a:ext cx="3954865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Aplicación</a:t>
            </a:r>
            <a:r>
              <a:rPr lang="en-US" altLang="zh-CN" sz="2000" b="1" dirty="0">
                <a:solidFill>
                  <a:srgbClr val="2D5784"/>
                </a:solidFill>
              </a:rPr>
              <a:t> de Placement Test </a:t>
            </a:r>
            <a:r>
              <a:rPr lang="en-US" altLang="zh-CN" sz="2000" b="1" dirty="0" err="1">
                <a:solidFill>
                  <a:srgbClr val="2D5784"/>
                </a:solidFill>
              </a:rPr>
              <a:t>Inicial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141AD60-5438-4718-B5F7-B451496F4B69}"/>
              </a:ext>
            </a:extLst>
          </p:cNvPr>
          <p:cNvSpPr txBox="1">
            <a:spLocks/>
          </p:cNvSpPr>
          <p:nvPr/>
        </p:nvSpPr>
        <p:spPr>
          <a:xfrm>
            <a:off x="4436513" y="5108683"/>
            <a:ext cx="3962816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Obtención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rutas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certificación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FF99928-6949-465D-A7CD-64C56D4CBCF1}"/>
              </a:ext>
            </a:extLst>
          </p:cNvPr>
          <p:cNvSpPr txBox="1">
            <a:spLocks/>
          </p:cNvSpPr>
          <p:nvPr/>
        </p:nvSpPr>
        <p:spPr>
          <a:xfrm>
            <a:off x="3676850" y="6143612"/>
            <a:ext cx="5600123" cy="400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00"/>
              </a:spcAft>
            </a:pPr>
            <a:r>
              <a:rPr lang="en-US" altLang="zh-CN" sz="2000" b="1" dirty="0" err="1">
                <a:solidFill>
                  <a:srgbClr val="2D5784"/>
                </a:solidFill>
              </a:rPr>
              <a:t>Seguimiento</a:t>
            </a:r>
            <a:r>
              <a:rPr lang="en-US" altLang="zh-CN" sz="2000" b="1" dirty="0">
                <a:solidFill>
                  <a:srgbClr val="2D5784"/>
                </a:solidFill>
              </a:rPr>
              <a:t>, </a:t>
            </a:r>
            <a:r>
              <a:rPr lang="en-US" altLang="zh-CN" sz="2000" b="1" dirty="0" err="1">
                <a:solidFill>
                  <a:srgbClr val="2D5784"/>
                </a:solidFill>
              </a:rPr>
              <a:t>monitoreo</a:t>
            </a:r>
            <a:r>
              <a:rPr lang="en-US" altLang="zh-CN" sz="2000" b="1" dirty="0">
                <a:solidFill>
                  <a:srgbClr val="2D5784"/>
                </a:solidFill>
              </a:rPr>
              <a:t> y </a:t>
            </a:r>
            <a:r>
              <a:rPr lang="en-US" altLang="zh-CN" sz="2000" b="1" dirty="0" err="1">
                <a:solidFill>
                  <a:srgbClr val="2D5784"/>
                </a:solidFill>
              </a:rPr>
              <a:t>certificación</a:t>
            </a:r>
            <a:r>
              <a:rPr lang="en-US" altLang="zh-CN" sz="2000" b="1" dirty="0">
                <a:solidFill>
                  <a:srgbClr val="2D5784"/>
                </a:solidFill>
              </a:rPr>
              <a:t> de </a:t>
            </a:r>
            <a:r>
              <a:rPr lang="en-US" altLang="zh-CN" sz="2000" b="1" dirty="0" err="1">
                <a:solidFill>
                  <a:srgbClr val="2D5784"/>
                </a:solidFill>
              </a:rPr>
              <a:t>alumnos</a:t>
            </a:r>
            <a:endParaRPr lang="en-US" altLang="zh-CN" sz="2000" dirty="0">
              <a:solidFill>
                <a:srgbClr val="2D5784"/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2D5FFEFD-C5E7-4AF9-8FC8-29601164AE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772987" y="4634186"/>
            <a:ext cx="1472847" cy="1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>
            <a:extLst>
              <a:ext uri="{FF2B5EF4-FFF2-40B4-BE49-F238E27FC236}">
                <a16:creationId xmlns:a16="http://schemas.microsoft.com/office/drawing/2014/main" id="{91AAA2BC-D45C-4810-B923-B3BEF8827A53}"/>
              </a:ext>
            </a:extLst>
          </p:cNvPr>
          <p:cNvSpPr/>
          <p:nvPr/>
        </p:nvSpPr>
        <p:spPr>
          <a:xfrm>
            <a:off x="1375931" y="0"/>
            <a:ext cx="2411536" cy="692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21430" y="-1"/>
            <a:ext cx="8770570" cy="691503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93810570-9630-4B9C-ABBA-018A669157D5}"/>
              </a:ext>
            </a:extLst>
          </p:cNvPr>
          <p:cNvSpPr txBox="1">
            <a:spLocks/>
          </p:cNvSpPr>
          <p:nvPr/>
        </p:nvSpPr>
        <p:spPr>
          <a:xfrm rot="16200000">
            <a:off x="-1671796" y="2300308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DynEd</a:t>
            </a:r>
            <a:endParaRPr lang="es-HN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0BCFD2-B9F6-4F01-B121-3D7B5EAC9A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936" y="-64168"/>
            <a:ext cx="8580128" cy="6857999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D7696C-79A7-4A6E-96EA-D22FA51EA582}"/>
              </a:ext>
            </a:extLst>
          </p:cNvPr>
          <p:cNvSpPr txBox="1">
            <a:spLocks/>
          </p:cNvSpPr>
          <p:nvPr/>
        </p:nvSpPr>
        <p:spPr>
          <a:xfrm>
            <a:off x="6787307" y="213383"/>
            <a:ext cx="2371931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Aprendizaje basado en metas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F6C9834-540E-46B3-9B97-F4BC733E480E}"/>
              </a:ext>
            </a:extLst>
          </p:cNvPr>
          <p:cNvSpPr txBox="1">
            <a:spLocks/>
          </p:cNvSpPr>
          <p:nvPr/>
        </p:nvSpPr>
        <p:spPr>
          <a:xfrm>
            <a:off x="6904639" y="1981223"/>
            <a:ext cx="2442079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Ruta individual de aprendizaje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FBA30FA-34D5-49A0-AE33-39C471B656F2}"/>
              </a:ext>
            </a:extLst>
          </p:cNvPr>
          <p:cNvSpPr txBox="1">
            <a:spLocks/>
          </p:cNvSpPr>
          <p:nvPr/>
        </p:nvSpPr>
        <p:spPr>
          <a:xfrm>
            <a:off x="7446915" y="3714631"/>
            <a:ext cx="1926489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Contenido Secuenciado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8959EB0-7D82-4782-B396-6338C1A83D79}"/>
              </a:ext>
            </a:extLst>
          </p:cNvPr>
          <p:cNvSpPr txBox="1">
            <a:spLocks/>
          </p:cNvSpPr>
          <p:nvPr/>
        </p:nvSpPr>
        <p:spPr>
          <a:xfrm>
            <a:off x="7037128" y="5410582"/>
            <a:ext cx="2258375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Comentarios en tiempo real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A9DC032-2D33-4378-8315-D362745E8574}"/>
              </a:ext>
            </a:extLst>
          </p:cNvPr>
          <p:cNvSpPr txBox="1">
            <a:spLocks/>
          </p:cNvSpPr>
          <p:nvPr/>
        </p:nvSpPr>
        <p:spPr>
          <a:xfrm>
            <a:off x="3886062" y="5728519"/>
            <a:ext cx="1144352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APP móviles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3CF9BE1-D86E-4781-BF8C-39BBEE3AD41F}"/>
              </a:ext>
            </a:extLst>
          </p:cNvPr>
          <p:cNvSpPr txBox="1">
            <a:spLocks/>
          </p:cNvSpPr>
          <p:nvPr/>
        </p:nvSpPr>
        <p:spPr>
          <a:xfrm>
            <a:off x="3119866" y="4002088"/>
            <a:ext cx="1491755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Progreso medible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F1C7F9-9AEB-4EA6-88EC-B5467AE13F5E}"/>
              </a:ext>
            </a:extLst>
          </p:cNvPr>
          <p:cNvSpPr txBox="1">
            <a:spLocks/>
          </p:cNvSpPr>
          <p:nvPr/>
        </p:nvSpPr>
        <p:spPr>
          <a:xfrm>
            <a:off x="2917927" y="2306137"/>
            <a:ext cx="1947585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Aprendizaje combinado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39DC220-549D-4026-BBAB-33ED0068CDCD}"/>
              </a:ext>
            </a:extLst>
          </p:cNvPr>
          <p:cNvSpPr txBox="1">
            <a:spLocks/>
          </p:cNvSpPr>
          <p:nvPr/>
        </p:nvSpPr>
        <p:spPr>
          <a:xfrm>
            <a:off x="3421430" y="531320"/>
            <a:ext cx="1748492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s-MX" altLang="zh-CN" sz="1400" b="1" dirty="0">
                <a:solidFill>
                  <a:schemeClr val="bg1"/>
                </a:solidFill>
              </a:rPr>
              <a:t>Exámenes avanzados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5216E67-6546-4D2F-9856-45FCF94338CA}"/>
              </a:ext>
            </a:extLst>
          </p:cNvPr>
          <p:cNvSpPr txBox="1">
            <a:spLocks/>
          </p:cNvSpPr>
          <p:nvPr/>
        </p:nvSpPr>
        <p:spPr>
          <a:xfrm>
            <a:off x="6553201" y="743800"/>
            <a:ext cx="4013200" cy="104131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El material didáctico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está diseñado para conocer el aprendizaje del idioma inglés basado en objetivos de forma rápida y fácil. Las pantallas del menú del curso proporcionan toda la información necesaria para que cada sesión de estudio sea lo más efectiva posible.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523543D-6088-4414-9351-801FAE02BC9E}"/>
              </a:ext>
            </a:extLst>
          </p:cNvPr>
          <p:cNvSpPr txBox="1">
            <a:spLocks/>
          </p:cNvSpPr>
          <p:nvPr/>
        </p:nvSpPr>
        <p:spPr>
          <a:xfrm>
            <a:off x="6553201" y="2605046"/>
            <a:ext cx="4013200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proporciona una ruta de aprendizaje individualizada basada en la habilidad de nivel inicial. La tecnología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asegura que siempre estudiará en el nivel que sea adecuado, nunca demasiado difícil o demasiado fácil.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D5C14C2-9CFE-4279-AC25-C96284053F55}"/>
              </a:ext>
            </a:extLst>
          </p:cNvPr>
          <p:cNvSpPr txBox="1">
            <a:spLocks/>
          </p:cNvSpPr>
          <p:nvPr/>
        </p:nvSpPr>
        <p:spPr>
          <a:xfrm>
            <a:off x="7152639" y="4214151"/>
            <a:ext cx="3413761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El contenido de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se secuencia cuidadosamente para que pueda seguir el camino de las cuatro habilidades más propicio para el aprendizaje de idiomas: escuchar y hablar primero, luego leer y escribir.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97C7DA0-BEC0-41CD-AB48-E208B3FBCBA2}"/>
              </a:ext>
            </a:extLst>
          </p:cNvPr>
          <p:cNvSpPr txBox="1">
            <a:spLocks/>
          </p:cNvSpPr>
          <p:nvPr/>
        </p:nvSpPr>
        <p:spPr>
          <a:xfrm>
            <a:off x="6553201" y="5957792"/>
            <a:ext cx="4013200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El Tutor inteligente de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proporciona retroalimentación cualitativa en tiempo real que ayuda continuamente a maximizar el resultado del tiempo de estudio. Mensajes de </a:t>
            </a:r>
            <a:r>
              <a:rPr lang="es-MX" altLang="zh-CN" dirty="0" err="1">
                <a:solidFill>
                  <a:srgbClr val="2D5784"/>
                </a:solidFill>
              </a:rPr>
              <a:t>iTutor</a:t>
            </a:r>
            <a:r>
              <a:rPr lang="es-MX" altLang="zh-CN" dirty="0">
                <a:solidFill>
                  <a:srgbClr val="2D5784"/>
                </a:solidFill>
              </a:rPr>
              <a:t> aparecen presionando el ícono de la bombilla.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BC907D0-5505-46BA-9966-D639115A39CD}"/>
              </a:ext>
            </a:extLst>
          </p:cNvPr>
          <p:cNvSpPr txBox="1">
            <a:spLocks/>
          </p:cNvSpPr>
          <p:nvPr/>
        </p:nvSpPr>
        <p:spPr>
          <a:xfrm>
            <a:off x="1556342" y="1082689"/>
            <a:ext cx="4013200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Las pruebas de ubicación asistidas por tecnología de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evalúan el nivel de habilidad y lo asignan en el más adecuado. Los maestros evalúan su progreso y miden el avance hacia sus objetivos de certificación utilizando las pruebas. La Prueba de habla avanzada de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mide su fluidez oral.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C76920C-6328-4532-B87B-B7C7A09349E4}"/>
              </a:ext>
            </a:extLst>
          </p:cNvPr>
          <p:cNvSpPr txBox="1">
            <a:spLocks/>
          </p:cNvSpPr>
          <p:nvPr/>
        </p:nvSpPr>
        <p:spPr>
          <a:xfrm>
            <a:off x="1492545" y="2817513"/>
            <a:ext cx="3789867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Al combinar el estudio de cursos multimedia con las sesiones de clase, los estudiantes se enfocan en los ¡resultados! Los docentes actúan como facilitadores para que puedan practicar y personalizar el idioma de una forma que conduce a la fluidez del inglés más rápido.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E16ED56-758B-4C2B-AA7F-69BCAD7973F5}"/>
              </a:ext>
            </a:extLst>
          </p:cNvPr>
          <p:cNvSpPr txBox="1">
            <a:spLocks/>
          </p:cNvSpPr>
          <p:nvPr/>
        </p:nvSpPr>
        <p:spPr>
          <a:xfrm>
            <a:off x="1779674" y="4664449"/>
            <a:ext cx="3789867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El galardonado Administrador de Registros de </a:t>
            </a:r>
            <a:r>
              <a:rPr lang="es-MX" altLang="zh-CN" dirty="0" err="1">
                <a:solidFill>
                  <a:srgbClr val="2D5784"/>
                </a:solidFill>
              </a:rPr>
              <a:t>DynEd</a:t>
            </a:r>
            <a:r>
              <a:rPr lang="es-MX" altLang="zh-CN" dirty="0">
                <a:solidFill>
                  <a:srgbClr val="2D5784"/>
                </a:solidFill>
              </a:rPr>
              <a:t> rastrea cada clic del mouse de los estudiantes, analiza y hace recomendaciones para que mejoren considerablemente  el proceso de aprendizaje de idiomas.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493FA89-BC5F-4024-A30A-E6E81756068E}"/>
              </a:ext>
            </a:extLst>
          </p:cNvPr>
          <p:cNvSpPr txBox="1">
            <a:spLocks/>
          </p:cNvSpPr>
          <p:nvPr/>
        </p:nvSpPr>
        <p:spPr>
          <a:xfrm>
            <a:off x="1968907" y="6199106"/>
            <a:ext cx="360063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00"/>
              </a:spcAft>
            </a:pPr>
            <a:r>
              <a:rPr lang="es-MX" altLang="zh-CN" dirty="0">
                <a:solidFill>
                  <a:srgbClr val="2D5784"/>
                </a:solidFill>
              </a:rPr>
              <a:t>Plataforma totalmente móvil de estudio, evaluación del progreso, interacción con amigos y aprendizaje mientras está en el dispositivo móvil.</a:t>
            </a:r>
          </a:p>
        </p:txBody>
      </p:sp>
      <p:sp>
        <p:nvSpPr>
          <p:cNvPr id="2" name="Botón de acción: en blanco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9666C7-6FC1-4048-8ADC-B1AA97B2D0BF}"/>
              </a:ext>
            </a:extLst>
          </p:cNvPr>
          <p:cNvSpPr/>
          <p:nvPr/>
        </p:nvSpPr>
        <p:spPr>
          <a:xfrm>
            <a:off x="1556342" y="115284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Botón de acción: en blanco 3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A68FA68-4064-41E9-A194-1131E87880AA}"/>
              </a:ext>
            </a:extLst>
          </p:cNvPr>
          <p:cNvSpPr/>
          <p:nvPr/>
        </p:nvSpPr>
        <p:spPr>
          <a:xfrm>
            <a:off x="6330808" y="6684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Botón de acción: en blanco 3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5AC2767-8B21-41C7-9C20-2C6C0057E668}"/>
              </a:ext>
            </a:extLst>
          </p:cNvPr>
          <p:cNvSpPr/>
          <p:nvPr/>
        </p:nvSpPr>
        <p:spPr>
          <a:xfrm>
            <a:off x="1536582" y="1839269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Botón de acción: en blanco 3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A8B6807-6FB2-45E8-B386-6727784A43AC}"/>
              </a:ext>
            </a:extLst>
          </p:cNvPr>
          <p:cNvSpPr/>
          <p:nvPr/>
        </p:nvSpPr>
        <p:spPr>
          <a:xfrm>
            <a:off x="6317530" y="1666472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Botón de acción: en blanco 3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39B37B2-FA93-4FBA-B5B3-E729018C177F}"/>
              </a:ext>
            </a:extLst>
          </p:cNvPr>
          <p:cNvSpPr/>
          <p:nvPr/>
        </p:nvSpPr>
        <p:spPr>
          <a:xfrm>
            <a:off x="1536582" y="3568637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Botón de acción: en blanco 3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1B9A9605-4060-419B-9AFB-86A0ACDC6C73}"/>
              </a:ext>
            </a:extLst>
          </p:cNvPr>
          <p:cNvSpPr/>
          <p:nvPr/>
        </p:nvSpPr>
        <p:spPr>
          <a:xfrm>
            <a:off x="6279085" y="3237546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Botón de acción: en blanco 4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6E2641E-A30B-4171-B2B7-BAAD7DEB5B6E}"/>
              </a:ext>
            </a:extLst>
          </p:cNvPr>
          <p:cNvSpPr/>
          <p:nvPr/>
        </p:nvSpPr>
        <p:spPr>
          <a:xfrm>
            <a:off x="1556267" y="5421651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Botón de acción: en blanco 4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4EADAA3-226C-4CE5-BFAE-E47FBB21FAFA}"/>
              </a:ext>
            </a:extLst>
          </p:cNvPr>
          <p:cNvSpPr/>
          <p:nvPr/>
        </p:nvSpPr>
        <p:spPr>
          <a:xfrm>
            <a:off x="6373474" y="5146692"/>
            <a:ext cx="4158702" cy="1149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Botón de acción: en blanco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F711F20-D9D1-4F25-8A2C-8086FBD849EB}"/>
              </a:ext>
            </a:extLst>
          </p:cNvPr>
          <p:cNvSpPr/>
          <p:nvPr/>
        </p:nvSpPr>
        <p:spPr>
          <a:xfrm>
            <a:off x="10798936" y="40047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789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62291" y="0"/>
            <a:ext cx="8729709" cy="688281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671305" y="2145136"/>
            <a:ext cx="4785361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MX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Niveles de Certificación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796CD01-0A05-4A7B-BC30-BBBC55D06AAD}"/>
              </a:ext>
            </a:extLst>
          </p:cNvPr>
          <p:cNvSpPr/>
          <p:nvPr/>
        </p:nvSpPr>
        <p:spPr>
          <a:xfrm>
            <a:off x="1391151" y="6169912"/>
            <a:ext cx="2334827" cy="7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DC21D4-1A3A-4F0F-AAB5-EEF42E1F473D}"/>
              </a:ext>
            </a:extLst>
          </p:cNvPr>
          <p:cNvSpPr/>
          <p:nvPr/>
        </p:nvSpPr>
        <p:spPr>
          <a:xfrm>
            <a:off x="1784855" y="196976"/>
            <a:ext cx="678525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i="1" dirty="0" err="1">
                <a:solidFill>
                  <a:schemeClr val="bg1">
                    <a:lumMod val="50000"/>
                  </a:schemeClr>
                </a:solidFill>
              </a:rPr>
              <a:t>Niveles</a:t>
            </a:r>
            <a:r>
              <a:rPr lang="en-US" sz="3800" b="1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3800" b="1" i="1" dirty="0" err="1">
                <a:solidFill>
                  <a:schemeClr val="bg1">
                    <a:lumMod val="50000"/>
                  </a:schemeClr>
                </a:solidFill>
              </a:rPr>
              <a:t>Certificación</a:t>
            </a:r>
            <a:r>
              <a:rPr lang="en-US" sz="3800" b="1" i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3800" b="1" i="1" dirty="0" err="1">
                <a:solidFill>
                  <a:schemeClr val="bg1">
                    <a:lumMod val="50000"/>
                  </a:schemeClr>
                </a:solidFill>
              </a:rPr>
              <a:t>Inglés</a:t>
            </a:r>
            <a:endParaRPr lang="en-US" sz="3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C61D688-D205-4E12-B17A-BA92AB3D604A}"/>
              </a:ext>
            </a:extLst>
          </p:cNvPr>
          <p:cNvGrpSpPr/>
          <p:nvPr/>
        </p:nvGrpSpPr>
        <p:grpSpPr>
          <a:xfrm>
            <a:off x="1623358" y="1127250"/>
            <a:ext cx="8658863" cy="4202661"/>
            <a:chOff x="1600208" y="1348509"/>
            <a:chExt cx="8658863" cy="420266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2018610-CF9C-4F7E-8EC7-F8775E56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8" y="1348509"/>
              <a:ext cx="8658863" cy="4202661"/>
            </a:xfrm>
            <a:prstGeom prst="rect">
              <a:avLst/>
            </a:prstGeom>
          </p:spPr>
        </p:pic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57BC6786-9312-4148-BF62-D7E864787146}"/>
                </a:ext>
              </a:extLst>
            </p:cNvPr>
            <p:cNvSpPr txBox="1">
              <a:spLocks/>
            </p:cNvSpPr>
            <p:nvPr/>
          </p:nvSpPr>
          <p:spPr>
            <a:xfrm>
              <a:off x="2392043" y="5020962"/>
              <a:ext cx="1715278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200"/>
                </a:spcAft>
              </a:pPr>
              <a:r>
                <a:rPr lang="es-MX" altLang="zh-CN" sz="2400" b="1" dirty="0">
                  <a:solidFill>
                    <a:schemeClr val="bg1"/>
                  </a:solidFill>
                </a:rPr>
                <a:t>Principiante</a:t>
              </a:r>
              <a:endParaRPr lang="es-MX" altLang="zh-CN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FFAF7562-C4D6-4E47-8B65-7088BDDC7713}"/>
                </a:ext>
              </a:extLst>
            </p:cNvPr>
            <p:cNvSpPr txBox="1">
              <a:spLocks/>
            </p:cNvSpPr>
            <p:nvPr/>
          </p:nvSpPr>
          <p:spPr>
            <a:xfrm>
              <a:off x="5543791" y="5020961"/>
              <a:ext cx="1607877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200"/>
                </a:spcAft>
              </a:pPr>
              <a:r>
                <a:rPr lang="es-MX" altLang="zh-CN" sz="2400" b="1" dirty="0">
                  <a:solidFill>
                    <a:schemeClr val="bg1"/>
                  </a:solidFill>
                </a:rPr>
                <a:t>Intermedio</a:t>
              </a:r>
              <a:endParaRPr lang="es-MX" altLang="zh-CN" sz="1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89C4B1DD-40F2-45A0-82A6-1B66AA37C52E}"/>
                </a:ext>
              </a:extLst>
            </p:cNvPr>
            <p:cNvSpPr txBox="1">
              <a:spLocks/>
            </p:cNvSpPr>
            <p:nvPr/>
          </p:nvSpPr>
          <p:spPr>
            <a:xfrm>
              <a:off x="8587399" y="5011724"/>
              <a:ext cx="1422313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defPPr>
                <a:defRPr lang="es-MX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200"/>
                </a:spcAft>
              </a:pPr>
              <a:r>
                <a:rPr lang="es-MX" altLang="zh-CN" sz="2400" b="1" dirty="0">
                  <a:solidFill>
                    <a:schemeClr val="bg1"/>
                  </a:solidFill>
                </a:rPr>
                <a:t>Avanzado</a:t>
              </a:r>
              <a:endParaRPr lang="es-MX" altLang="zh-CN" sz="1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4" descr="1.1 Logo with Tagline.png">
            <a:extLst>
              <a:ext uri="{FF2B5EF4-FFF2-40B4-BE49-F238E27FC236}">
                <a16:creationId xmlns:a16="http://schemas.microsoft.com/office/drawing/2014/main" id="{3A1BAE1C-AEAE-401C-80F0-ECDED7016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68" y="1015440"/>
            <a:ext cx="2505627" cy="1179923"/>
          </a:xfrm>
          <a:prstGeom prst="rect">
            <a:avLst/>
          </a:prstGeom>
        </p:spPr>
      </p:pic>
      <p:pic>
        <p:nvPicPr>
          <p:cNvPr id="18" name="Picture 4" descr="Resultado de imagen para dynamic education png dyned">
            <a:extLst>
              <a:ext uri="{FF2B5EF4-FFF2-40B4-BE49-F238E27FC236}">
                <a16:creationId xmlns:a16="http://schemas.microsoft.com/office/drawing/2014/main" id="{A2390831-2576-4BD7-B7C0-03D21DC18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60"/>
          <a:stretch/>
        </p:blipFill>
        <p:spPr bwMode="auto">
          <a:xfrm>
            <a:off x="3263476" y="5329340"/>
            <a:ext cx="5652784" cy="16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sultado de imagen para dynamic education png dyned">
            <a:extLst>
              <a:ext uri="{FF2B5EF4-FFF2-40B4-BE49-F238E27FC236}">
                <a16:creationId xmlns:a16="http://schemas.microsoft.com/office/drawing/2014/main" id="{FA1F5F7D-5BCC-4ECB-AFBE-E169A5586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26042">
            <a:off x="2088053" y="1349479"/>
            <a:ext cx="6623233" cy="10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tón de acción: en blanco 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E140A86-41A5-4DD4-9ADF-8E6D3F076577}"/>
              </a:ext>
            </a:extLst>
          </p:cNvPr>
          <p:cNvSpPr/>
          <p:nvPr/>
        </p:nvSpPr>
        <p:spPr>
          <a:xfrm>
            <a:off x="1981200" y="4090015"/>
            <a:ext cx="904240" cy="4616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Botón de acción: en blanco 2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6CB717B-00A9-4D76-B821-965F3C466439}"/>
              </a:ext>
            </a:extLst>
          </p:cNvPr>
          <p:cNvSpPr/>
          <p:nvPr/>
        </p:nvSpPr>
        <p:spPr>
          <a:xfrm>
            <a:off x="3388209" y="3722054"/>
            <a:ext cx="904240" cy="8191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Botón de acción: en blanco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A3A6AEE-325E-4AA3-8F6F-43C405818F73}"/>
              </a:ext>
            </a:extLst>
          </p:cNvPr>
          <p:cNvSpPr/>
          <p:nvPr/>
        </p:nvSpPr>
        <p:spPr>
          <a:xfrm>
            <a:off x="1833245" y="1122107"/>
            <a:ext cx="2297226" cy="96598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Botón de acción: en blanco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43DB552-C90F-4D08-8724-4E7078238C20}"/>
              </a:ext>
            </a:extLst>
          </p:cNvPr>
          <p:cNvSpPr/>
          <p:nvPr/>
        </p:nvSpPr>
        <p:spPr>
          <a:xfrm>
            <a:off x="5007520" y="3271613"/>
            <a:ext cx="1088479" cy="126052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Botón de acción: en blanco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B86653E4-E229-47E0-A4DA-18D9C170556D}"/>
              </a:ext>
            </a:extLst>
          </p:cNvPr>
          <p:cNvSpPr/>
          <p:nvPr/>
        </p:nvSpPr>
        <p:spPr>
          <a:xfrm>
            <a:off x="6704329" y="2798532"/>
            <a:ext cx="1195224" cy="17427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Botón de acción: en blanco 2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001642F-6FB0-40C1-B586-AE73F6E70B76}"/>
              </a:ext>
            </a:extLst>
          </p:cNvPr>
          <p:cNvSpPr/>
          <p:nvPr/>
        </p:nvSpPr>
        <p:spPr>
          <a:xfrm>
            <a:off x="8312561" y="2259657"/>
            <a:ext cx="863420" cy="229202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Botón de acción: en blanco 2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5C198CAB-065E-48BF-8EC4-6BC2F55F96C3}"/>
              </a:ext>
            </a:extLst>
          </p:cNvPr>
          <p:cNvSpPr/>
          <p:nvPr/>
        </p:nvSpPr>
        <p:spPr>
          <a:xfrm>
            <a:off x="9462970" y="1828801"/>
            <a:ext cx="702965" cy="27228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Botón de acción: en blanco 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D707162F-A2C0-4D1E-A402-E41A88D360A0}"/>
              </a:ext>
            </a:extLst>
          </p:cNvPr>
          <p:cNvSpPr/>
          <p:nvPr/>
        </p:nvSpPr>
        <p:spPr>
          <a:xfrm>
            <a:off x="0" y="5567679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401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78"/>
            <a:ext cx="9057593" cy="6885538"/>
          </a:xfrm>
          <a:prstGeom prst="rect">
            <a:avLst/>
          </a:prstGeom>
        </p:spPr>
      </p:pic>
      <p:pic>
        <p:nvPicPr>
          <p:cNvPr id="6" name="Picture 4" descr="1.1 Logo with Tagline.png">
            <a:extLst>
              <a:ext uri="{FF2B5EF4-FFF2-40B4-BE49-F238E27FC236}">
                <a16:creationId xmlns:a16="http://schemas.microsoft.com/office/drawing/2014/main" id="{7055C765-B76C-4476-9C20-AF03D75B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962" y="2101355"/>
            <a:ext cx="2819323" cy="1327645"/>
          </a:xfrm>
          <a:prstGeom prst="rect">
            <a:avLst/>
          </a:prstGeom>
        </p:spPr>
      </p:pic>
      <p:pic>
        <p:nvPicPr>
          <p:cNvPr id="5" name="Picture 3" descr="2.3 PPT v2.png">
            <a:extLst>
              <a:ext uri="{FF2B5EF4-FFF2-40B4-BE49-F238E27FC236}">
                <a16:creationId xmlns:a16="http://schemas.microsoft.com/office/drawing/2014/main" id="{136C4503-8702-4D3D-8984-25B6011F0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361" y="-8879"/>
            <a:ext cx="4598639" cy="689095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D5D86B8-245C-4725-8E76-BE9FA4F7C4E2}"/>
              </a:ext>
            </a:extLst>
          </p:cNvPr>
          <p:cNvSpPr txBox="1">
            <a:spLocks/>
          </p:cNvSpPr>
          <p:nvPr/>
        </p:nvSpPr>
        <p:spPr>
          <a:xfrm>
            <a:off x="2448984" y="1375489"/>
            <a:ext cx="4657301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b="1" dirty="0">
                <a:solidFill>
                  <a:srgbClr val="2D5784"/>
                </a:solidFill>
              </a:rPr>
              <a:t>El Método </a:t>
            </a:r>
            <a:r>
              <a:rPr lang="es-MX" sz="4400" b="1" dirty="0" err="1">
                <a:solidFill>
                  <a:srgbClr val="2D5784"/>
                </a:solidFill>
              </a:rPr>
              <a:t>Blended</a:t>
            </a:r>
            <a:endParaRPr lang="es-MX" sz="4400" b="1" dirty="0">
              <a:solidFill>
                <a:srgbClr val="2D5784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8B73E-221D-4D07-8CE3-0241B991976E}"/>
              </a:ext>
            </a:extLst>
          </p:cNvPr>
          <p:cNvSpPr txBox="1">
            <a:spLocks/>
          </p:cNvSpPr>
          <p:nvPr/>
        </p:nvSpPr>
        <p:spPr>
          <a:xfrm>
            <a:off x="2725492" y="4154866"/>
            <a:ext cx="4380793" cy="206210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200"/>
              </a:spcAft>
            </a:pPr>
            <a:r>
              <a:rPr lang="es-MX" sz="3200" b="1" dirty="0">
                <a:solidFill>
                  <a:schemeClr val="bg2">
                    <a:lumMod val="50000"/>
                  </a:schemeClr>
                </a:solidFill>
              </a:rPr>
              <a:t>Facilitando el aprendizaje con el modelaje de Inglés secuenciado</a:t>
            </a:r>
          </a:p>
        </p:txBody>
      </p:sp>
      <p:sp>
        <p:nvSpPr>
          <p:cNvPr id="8" name="Botón de acción: en blanco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1E87A79-A263-488F-8206-5B8786505862}"/>
              </a:ext>
            </a:extLst>
          </p:cNvPr>
          <p:cNvSpPr/>
          <p:nvPr/>
        </p:nvSpPr>
        <p:spPr>
          <a:xfrm>
            <a:off x="10798936" y="50800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557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.1 PPT v3.png">
            <a:extLst>
              <a:ext uri="{FF2B5EF4-FFF2-40B4-BE49-F238E27FC236}">
                <a16:creationId xmlns:a16="http://schemas.microsoft.com/office/drawing/2014/main" id="{4622F318-EB68-4E21-A32D-71C6C19A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"/>
          <a:stretch/>
        </p:blipFill>
        <p:spPr>
          <a:xfrm>
            <a:off x="3493770" y="0"/>
            <a:ext cx="8698230" cy="6858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F391CF-71C1-433A-8A6E-2DDB1FCB1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393064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E2D869D-2C83-4E35-A466-A3A1D022B2B7}"/>
              </a:ext>
            </a:extLst>
          </p:cNvPr>
          <p:cNvSpPr txBox="1">
            <a:spLocks/>
          </p:cNvSpPr>
          <p:nvPr/>
        </p:nvSpPr>
        <p:spPr>
          <a:xfrm rot="16200000">
            <a:off x="-1799198" y="2269826"/>
            <a:ext cx="4968243" cy="550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7000"/>
              </a:lnSpc>
            </a:pPr>
            <a:r>
              <a:rPr lang="es-HN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Aprendizaje basado en metas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CA3258-EADF-47FF-B6F7-98AABCE7C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7679"/>
            <a:ext cx="1393064" cy="12903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41DF70-2001-4B44-9483-21C36FC986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986" y="0"/>
            <a:ext cx="10995014" cy="6884633"/>
          </a:xfrm>
          <a:prstGeom prst="rect">
            <a:avLst/>
          </a:prstGeom>
        </p:spPr>
      </p:pic>
      <p:sp>
        <p:nvSpPr>
          <p:cNvPr id="8" name="Botón de acción: en blanco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B92F618-A486-4F9B-A981-4A3970773330}"/>
              </a:ext>
            </a:extLst>
          </p:cNvPr>
          <p:cNvSpPr/>
          <p:nvPr/>
        </p:nvSpPr>
        <p:spPr>
          <a:xfrm>
            <a:off x="0" y="5567679"/>
            <a:ext cx="1393064" cy="12903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Botón de acción: en blanco 2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01CEADAE-DEBD-4EE6-9791-59506E94960D}"/>
              </a:ext>
            </a:extLst>
          </p:cNvPr>
          <p:cNvSpPr/>
          <p:nvPr/>
        </p:nvSpPr>
        <p:spPr>
          <a:xfrm>
            <a:off x="3278219" y="6196519"/>
            <a:ext cx="1040860" cy="52529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Botón de acción: en blanco 10">
            <a:hlinkClick r:id="rId9" action="ppaction://hlinkfile" highlightClick="1"/>
            <a:extLst>
              <a:ext uri="{FF2B5EF4-FFF2-40B4-BE49-F238E27FC236}">
                <a16:creationId xmlns:a16="http://schemas.microsoft.com/office/drawing/2014/main" id="{4BA54FE6-C35E-4CA7-9BC5-4E01ECE614EC}"/>
              </a:ext>
            </a:extLst>
          </p:cNvPr>
          <p:cNvSpPr/>
          <p:nvPr/>
        </p:nvSpPr>
        <p:spPr>
          <a:xfrm>
            <a:off x="4607666" y="5567679"/>
            <a:ext cx="1040860" cy="52529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Botón de acción: en blanco 11">
            <a:hlinkClick r:id="rId10" action="ppaction://hlinkfile" highlightClick="1"/>
            <a:extLst>
              <a:ext uri="{FF2B5EF4-FFF2-40B4-BE49-F238E27FC236}">
                <a16:creationId xmlns:a16="http://schemas.microsoft.com/office/drawing/2014/main" id="{5A9130A4-F2B6-41E6-9287-353711BD0C81}"/>
              </a:ext>
            </a:extLst>
          </p:cNvPr>
          <p:cNvSpPr/>
          <p:nvPr/>
        </p:nvSpPr>
        <p:spPr>
          <a:xfrm>
            <a:off x="5946843" y="4027468"/>
            <a:ext cx="930614" cy="52529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Botón de acción: en blanco 12">
            <a:hlinkClick r:id="rId11" action="ppaction://hlinkfile" highlightClick="1"/>
            <a:extLst>
              <a:ext uri="{FF2B5EF4-FFF2-40B4-BE49-F238E27FC236}">
                <a16:creationId xmlns:a16="http://schemas.microsoft.com/office/drawing/2014/main" id="{F5820361-FCAA-43FB-ACAE-4D4B172546D9}"/>
              </a:ext>
            </a:extLst>
          </p:cNvPr>
          <p:cNvSpPr/>
          <p:nvPr/>
        </p:nvSpPr>
        <p:spPr>
          <a:xfrm>
            <a:off x="6086272" y="4936682"/>
            <a:ext cx="1053830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Botón de acción: en blanco 13">
            <a:hlinkClick r:id="rId12" action="ppaction://hlinkfile" highlightClick="1"/>
            <a:extLst>
              <a:ext uri="{FF2B5EF4-FFF2-40B4-BE49-F238E27FC236}">
                <a16:creationId xmlns:a16="http://schemas.microsoft.com/office/drawing/2014/main" id="{1A837386-F215-4198-9A81-FADFA77AE6D2}"/>
              </a:ext>
            </a:extLst>
          </p:cNvPr>
          <p:cNvSpPr/>
          <p:nvPr/>
        </p:nvSpPr>
        <p:spPr>
          <a:xfrm>
            <a:off x="7156798" y="4027468"/>
            <a:ext cx="960179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Botón de acción: en blanco 15">
            <a:hlinkClick r:id="rId13" action="ppaction://hlinkfile" highlightClick="1"/>
            <a:extLst>
              <a:ext uri="{FF2B5EF4-FFF2-40B4-BE49-F238E27FC236}">
                <a16:creationId xmlns:a16="http://schemas.microsoft.com/office/drawing/2014/main" id="{BBAD2667-DD0A-43C0-81CF-153D8AF09BF3}"/>
              </a:ext>
            </a:extLst>
          </p:cNvPr>
          <p:cNvSpPr/>
          <p:nvPr/>
        </p:nvSpPr>
        <p:spPr>
          <a:xfrm>
            <a:off x="8233325" y="3074050"/>
            <a:ext cx="960179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Botón de acción: en blanco 16">
            <a:hlinkClick r:id="rId14" action="ppaction://hlinkfile" highlightClick="1"/>
            <a:extLst>
              <a:ext uri="{FF2B5EF4-FFF2-40B4-BE49-F238E27FC236}">
                <a16:creationId xmlns:a16="http://schemas.microsoft.com/office/drawing/2014/main" id="{E7D35B42-9E25-43E7-AEEF-F6A2D8288A0D}"/>
              </a:ext>
            </a:extLst>
          </p:cNvPr>
          <p:cNvSpPr/>
          <p:nvPr/>
        </p:nvSpPr>
        <p:spPr>
          <a:xfrm>
            <a:off x="9154592" y="2363714"/>
            <a:ext cx="960179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Botón de acción: en blanco 17">
            <a:hlinkClick r:id="rId15" action="ppaction://hlinkfile" highlightClick="1"/>
            <a:extLst>
              <a:ext uri="{FF2B5EF4-FFF2-40B4-BE49-F238E27FC236}">
                <a16:creationId xmlns:a16="http://schemas.microsoft.com/office/drawing/2014/main" id="{A476E145-EFF4-4381-9A89-1414BE9F3DF0}"/>
              </a:ext>
            </a:extLst>
          </p:cNvPr>
          <p:cNvSpPr/>
          <p:nvPr/>
        </p:nvSpPr>
        <p:spPr>
          <a:xfrm>
            <a:off x="10085587" y="1840689"/>
            <a:ext cx="731569" cy="3746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8323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11585</TotalTime>
  <Words>810</Words>
  <Application>Microsoft Office PowerPoint</Application>
  <PresentationFormat>Widescreen</PresentationFormat>
  <Paragraphs>180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Emmanuel Gómez Payán</dc:creator>
  <cp:lastModifiedBy>Carlos Emmanuel Gómez Payán</cp:lastModifiedBy>
  <cp:revision>202</cp:revision>
  <dcterms:created xsi:type="dcterms:W3CDTF">2018-03-02T17:56:47Z</dcterms:created>
  <dcterms:modified xsi:type="dcterms:W3CDTF">2022-03-18T19:40:40Z</dcterms:modified>
</cp:coreProperties>
</file>